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5" r:id="rId4"/>
  </p:sldMasterIdLst>
  <p:notesMasterIdLst>
    <p:notesMasterId r:id="rId17"/>
  </p:notesMasterIdLst>
  <p:sldIdLst>
    <p:sldId id="257" r:id="rId5"/>
    <p:sldId id="260" r:id="rId6"/>
    <p:sldId id="265" r:id="rId7"/>
    <p:sldId id="264" r:id="rId8"/>
    <p:sldId id="267" r:id="rId9"/>
    <p:sldId id="259" r:id="rId10"/>
    <p:sldId id="261" r:id="rId11"/>
    <p:sldId id="262" r:id="rId12"/>
    <p:sldId id="268" r:id="rId13"/>
    <p:sldId id="269" r:id="rId14"/>
    <p:sldId id="266" r:id="rId15"/>
    <p:sldId id="263" r:id="rId16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D2E3"/>
    <a:srgbClr val="C581B2"/>
    <a:srgbClr val="A84D8D"/>
    <a:srgbClr val="D098C0"/>
    <a:srgbClr val="C898BD"/>
    <a:srgbClr val="FFFFFF"/>
    <a:srgbClr val="005B7E"/>
    <a:srgbClr val="003CA5"/>
    <a:srgbClr val="EEEEEF"/>
    <a:srgbClr val="AFB2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779FDF-05A7-44B2-B48F-D6054CE33A96}" v="21" dt="2025-12-03T08:48:12.1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06"/>
    <p:restoredTop sz="94773" autoAdjust="0"/>
  </p:normalViewPr>
  <p:slideViewPr>
    <p:cSldViewPr snapToGrid="0" snapToObjects="1">
      <p:cViewPr varScale="1">
        <p:scale>
          <a:sx n="67" d="100"/>
          <a:sy n="67" d="100"/>
        </p:scale>
        <p:origin x="13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on Duranthon" userId="4d055333-cd74-4ec7-b609-9c54c6e64364" providerId="ADAL" clId="{62ED41CA-1117-4E0E-B7B1-89D1A9EBAAD8}"/>
    <pc:docChg chg="undo custSel addSld modSld modMainMaster">
      <pc:chgData name="Marion Duranthon" userId="4d055333-cd74-4ec7-b609-9c54c6e64364" providerId="ADAL" clId="{62ED41CA-1117-4E0E-B7B1-89D1A9EBAAD8}" dt="2025-12-03T08:48:16.964" v="640" actId="1076"/>
      <pc:docMkLst>
        <pc:docMk/>
      </pc:docMkLst>
      <pc:sldChg chg="modSp mod">
        <pc:chgData name="Marion Duranthon" userId="4d055333-cd74-4ec7-b609-9c54c6e64364" providerId="ADAL" clId="{62ED41CA-1117-4E0E-B7B1-89D1A9EBAAD8}" dt="2025-11-24T13:06:30.506" v="446" actId="6549"/>
        <pc:sldMkLst>
          <pc:docMk/>
          <pc:sldMk cId="426813810" sldId="257"/>
        </pc:sldMkLst>
        <pc:spChg chg="mod">
          <ac:chgData name="Marion Duranthon" userId="4d055333-cd74-4ec7-b609-9c54c6e64364" providerId="ADAL" clId="{62ED41CA-1117-4E0E-B7B1-89D1A9EBAAD8}" dt="2025-11-24T09:47:59.427" v="243" actId="20577"/>
          <ac:spMkLst>
            <pc:docMk/>
            <pc:sldMk cId="426813810" sldId="257"/>
            <ac:spMk id="3" creationId="{00104CF6-BB1F-7C37-2893-A6CB33315928}"/>
          </ac:spMkLst>
        </pc:spChg>
        <pc:spChg chg="mod">
          <ac:chgData name="Marion Duranthon" userId="4d055333-cd74-4ec7-b609-9c54c6e64364" providerId="ADAL" clId="{62ED41CA-1117-4E0E-B7B1-89D1A9EBAAD8}" dt="2025-11-24T13:06:30.506" v="446" actId="6549"/>
          <ac:spMkLst>
            <pc:docMk/>
            <pc:sldMk cId="426813810" sldId="257"/>
            <ac:spMk id="4" creationId="{E3FA73ED-3A70-32DD-C0C9-0F97DAC04115}"/>
          </ac:spMkLst>
        </pc:spChg>
        <pc:spChg chg="mod">
          <ac:chgData name="Marion Duranthon" userId="4d055333-cd74-4ec7-b609-9c54c6e64364" providerId="ADAL" clId="{62ED41CA-1117-4E0E-B7B1-89D1A9EBAAD8}" dt="2025-11-24T09:48:22.907" v="273" actId="1076"/>
          <ac:spMkLst>
            <pc:docMk/>
            <pc:sldMk cId="426813810" sldId="257"/>
            <ac:spMk id="5" creationId="{1F85C41B-15A5-78AA-9BF8-C0ACE5CB9379}"/>
          </ac:spMkLst>
        </pc:spChg>
      </pc:sldChg>
      <pc:sldChg chg="modSp mod">
        <pc:chgData name="Marion Duranthon" userId="4d055333-cd74-4ec7-b609-9c54c6e64364" providerId="ADAL" clId="{62ED41CA-1117-4E0E-B7B1-89D1A9EBAAD8}" dt="2025-11-24T13:09:46.910" v="630" actId="404"/>
        <pc:sldMkLst>
          <pc:docMk/>
          <pc:sldMk cId="2868995648" sldId="259"/>
        </pc:sldMkLst>
        <pc:spChg chg="mod">
          <ac:chgData name="Marion Duranthon" userId="4d055333-cd74-4ec7-b609-9c54c6e64364" providerId="ADAL" clId="{62ED41CA-1117-4E0E-B7B1-89D1A9EBAAD8}" dt="2025-11-24T13:09:11.221" v="567" actId="1036"/>
          <ac:spMkLst>
            <pc:docMk/>
            <pc:sldMk cId="2868995648" sldId="259"/>
            <ac:spMk id="9" creationId="{9A57ED9A-4DE3-D9D4-ED2A-A810AFBCD633}"/>
          </ac:spMkLst>
        </pc:spChg>
        <pc:spChg chg="mod">
          <ac:chgData name="Marion Duranthon" userId="4d055333-cd74-4ec7-b609-9c54c6e64364" providerId="ADAL" clId="{62ED41CA-1117-4E0E-B7B1-89D1A9EBAAD8}" dt="2025-11-24T13:09:46.910" v="630" actId="404"/>
          <ac:spMkLst>
            <pc:docMk/>
            <pc:sldMk cId="2868995648" sldId="259"/>
            <ac:spMk id="11" creationId="{19143796-3D20-E1FC-0C27-039AF6EEBA20}"/>
          </ac:spMkLst>
        </pc:spChg>
      </pc:sldChg>
      <pc:sldChg chg="modSp mod">
        <pc:chgData name="Marion Duranthon" userId="4d055333-cd74-4ec7-b609-9c54c6e64364" providerId="ADAL" clId="{62ED41CA-1117-4E0E-B7B1-89D1A9EBAAD8}" dt="2025-11-24T09:55:19.338" v="417" actId="6549"/>
        <pc:sldMkLst>
          <pc:docMk/>
          <pc:sldMk cId="375448365" sldId="260"/>
        </pc:sldMkLst>
        <pc:spChg chg="mod">
          <ac:chgData name="Marion Duranthon" userId="4d055333-cd74-4ec7-b609-9c54c6e64364" providerId="ADAL" clId="{62ED41CA-1117-4E0E-B7B1-89D1A9EBAAD8}" dt="2025-11-24T09:55:19.338" v="417" actId="6549"/>
          <ac:spMkLst>
            <pc:docMk/>
            <pc:sldMk cId="375448365" sldId="260"/>
            <ac:spMk id="12" creationId="{776D1A82-C133-5A9E-31C3-B5D3F9BFB10D}"/>
          </ac:spMkLst>
        </pc:spChg>
        <pc:grpChg chg="mod">
          <ac:chgData name="Marion Duranthon" userId="4d055333-cd74-4ec7-b609-9c54c6e64364" providerId="ADAL" clId="{62ED41CA-1117-4E0E-B7B1-89D1A9EBAAD8}" dt="2025-11-24T09:55:14.132" v="405" actId="1076"/>
          <ac:grpSpMkLst>
            <pc:docMk/>
            <pc:sldMk cId="375448365" sldId="260"/>
            <ac:grpSpMk id="11" creationId="{24B0EE1C-0E67-0B89-FF58-AE7EE860DD4A}"/>
          </ac:grpSpMkLst>
        </pc:grpChg>
      </pc:sldChg>
      <pc:sldChg chg="modSp mod">
        <pc:chgData name="Marion Duranthon" userId="4d055333-cd74-4ec7-b609-9c54c6e64364" providerId="ADAL" clId="{62ED41CA-1117-4E0E-B7B1-89D1A9EBAAD8}" dt="2025-11-24T09:55:12.251" v="404" actId="20577"/>
        <pc:sldMkLst>
          <pc:docMk/>
          <pc:sldMk cId="3733812744" sldId="261"/>
        </pc:sldMkLst>
        <pc:spChg chg="mod">
          <ac:chgData name="Marion Duranthon" userId="4d055333-cd74-4ec7-b609-9c54c6e64364" providerId="ADAL" clId="{62ED41CA-1117-4E0E-B7B1-89D1A9EBAAD8}" dt="2025-11-24T09:55:12.251" v="404" actId="20577"/>
          <ac:spMkLst>
            <pc:docMk/>
            <pc:sldMk cId="3733812744" sldId="261"/>
            <ac:spMk id="10" creationId="{0D08FDFE-4A69-4EDB-2816-2B60AFA1C738}"/>
          </ac:spMkLst>
        </pc:spChg>
      </pc:sldChg>
      <pc:sldChg chg="modSp mod">
        <pc:chgData name="Marion Duranthon" userId="4d055333-cd74-4ec7-b609-9c54c6e64364" providerId="ADAL" clId="{62ED41CA-1117-4E0E-B7B1-89D1A9EBAAD8}" dt="2025-11-24T09:49:43.986" v="357" actId="20577"/>
        <pc:sldMkLst>
          <pc:docMk/>
          <pc:sldMk cId="408493436" sldId="262"/>
        </pc:sldMkLst>
        <pc:spChg chg="mod">
          <ac:chgData name="Marion Duranthon" userId="4d055333-cd74-4ec7-b609-9c54c6e64364" providerId="ADAL" clId="{62ED41CA-1117-4E0E-B7B1-89D1A9EBAAD8}" dt="2025-11-24T09:49:43.986" v="357" actId="20577"/>
          <ac:spMkLst>
            <pc:docMk/>
            <pc:sldMk cId="408493436" sldId="262"/>
            <ac:spMk id="2" creationId="{D1AEAEE8-69DB-F76E-644C-F361377D62CB}"/>
          </ac:spMkLst>
        </pc:spChg>
      </pc:sldChg>
      <pc:sldChg chg="modSp mod">
        <pc:chgData name="Marion Duranthon" userId="4d055333-cd74-4ec7-b609-9c54c6e64364" providerId="ADAL" clId="{62ED41CA-1117-4E0E-B7B1-89D1A9EBAAD8}" dt="2025-12-03T08:48:16.964" v="640" actId="1076"/>
        <pc:sldMkLst>
          <pc:docMk/>
          <pc:sldMk cId="36244964" sldId="266"/>
        </pc:sldMkLst>
        <pc:spChg chg="mod">
          <ac:chgData name="Marion Duranthon" userId="4d055333-cd74-4ec7-b609-9c54c6e64364" providerId="ADAL" clId="{62ED41CA-1117-4E0E-B7B1-89D1A9EBAAD8}" dt="2025-12-03T08:48:16.964" v="640" actId="1076"/>
          <ac:spMkLst>
            <pc:docMk/>
            <pc:sldMk cId="36244964" sldId="266"/>
            <ac:spMk id="4" creationId="{35EB0534-0814-4E4B-C318-67174885E52F}"/>
          </ac:spMkLst>
        </pc:spChg>
      </pc:sldChg>
      <pc:sldChg chg="modSp mod">
        <pc:chgData name="Marion Duranthon" userId="4d055333-cd74-4ec7-b609-9c54c6e64364" providerId="ADAL" clId="{62ED41CA-1117-4E0E-B7B1-89D1A9EBAAD8}" dt="2025-11-24T09:55:05.334" v="394" actId="14100"/>
        <pc:sldMkLst>
          <pc:docMk/>
          <pc:sldMk cId="3938513136" sldId="267"/>
        </pc:sldMkLst>
        <pc:spChg chg="mod">
          <ac:chgData name="Marion Duranthon" userId="4d055333-cd74-4ec7-b609-9c54c6e64364" providerId="ADAL" clId="{62ED41CA-1117-4E0E-B7B1-89D1A9EBAAD8}" dt="2025-11-24T09:49:26.103" v="346" actId="20577"/>
          <ac:spMkLst>
            <pc:docMk/>
            <pc:sldMk cId="3938513136" sldId="267"/>
            <ac:spMk id="3" creationId="{4B386873-878A-2D23-BFF2-E9A4354A12AD}"/>
          </ac:spMkLst>
        </pc:spChg>
        <pc:spChg chg="mod">
          <ac:chgData name="Marion Duranthon" userId="4d055333-cd74-4ec7-b609-9c54c6e64364" providerId="ADAL" clId="{62ED41CA-1117-4E0E-B7B1-89D1A9EBAAD8}" dt="2025-11-24T09:55:05.334" v="394" actId="14100"/>
          <ac:spMkLst>
            <pc:docMk/>
            <pc:sldMk cId="3938513136" sldId="267"/>
            <ac:spMk id="10" creationId="{C539ECBA-EC05-546E-1D6D-3D211D0C7ED7}"/>
          </ac:spMkLst>
        </pc:spChg>
        <pc:spChg chg="mod">
          <ac:chgData name="Marion Duranthon" userId="4d055333-cd74-4ec7-b609-9c54c6e64364" providerId="ADAL" clId="{62ED41CA-1117-4E0E-B7B1-89D1A9EBAAD8}" dt="2025-11-24T09:54:55.175" v="388" actId="20577"/>
          <ac:spMkLst>
            <pc:docMk/>
            <pc:sldMk cId="3938513136" sldId="267"/>
            <ac:spMk id="13" creationId="{53A5B0FE-C3E0-16B9-6588-943EBB52966C}"/>
          </ac:spMkLst>
        </pc:spChg>
      </pc:sldChg>
      <pc:sldChg chg="modSp add mod">
        <pc:chgData name="Marion Duranthon" userId="4d055333-cd74-4ec7-b609-9c54c6e64364" providerId="ADAL" clId="{62ED41CA-1117-4E0E-B7B1-89D1A9EBAAD8}" dt="2025-11-24T09:49:48.918" v="360" actId="20577"/>
        <pc:sldMkLst>
          <pc:docMk/>
          <pc:sldMk cId="582986568" sldId="268"/>
        </pc:sldMkLst>
        <pc:spChg chg="mod">
          <ac:chgData name="Marion Duranthon" userId="4d055333-cd74-4ec7-b609-9c54c6e64364" providerId="ADAL" clId="{62ED41CA-1117-4E0E-B7B1-89D1A9EBAAD8}" dt="2025-11-24T09:49:48.918" v="360" actId="20577"/>
          <ac:spMkLst>
            <pc:docMk/>
            <pc:sldMk cId="582986568" sldId="268"/>
            <ac:spMk id="2" creationId="{1FEA58AA-DF32-09D1-AF79-F110A9990C88}"/>
          </ac:spMkLst>
        </pc:spChg>
      </pc:sldChg>
      <pc:sldChg chg="modSp add mod">
        <pc:chgData name="Marion Duranthon" userId="4d055333-cd74-4ec7-b609-9c54c6e64364" providerId="ADAL" clId="{62ED41CA-1117-4E0E-B7B1-89D1A9EBAAD8}" dt="2025-11-24T09:55:32.320" v="428" actId="14734"/>
        <pc:sldMkLst>
          <pc:docMk/>
          <pc:sldMk cId="1575936609" sldId="269"/>
        </pc:sldMkLst>
        <pc:spChg chg="mod">
          <ac:chgData name="Marion Duranthon" userId="4d055333-cd74-4ec7-b609-9c54c6e64364" providerId="ADAL" clId="{62ED41CA-1117-4E0E-B7B1-89D1A9EBAAD8}" dt="2025-11-24T09:50:13.330" v="362" actId="20577"/>
          <ac:spMkLst>
            <pc:docMk/>
            <pc:sldMk cId="1575936609" sldId="269"/>
            <ac:spMk id="2" creationId="{E036C7E9-A77D-E9C5-6ED4-1BCEB26EAB17}"/>
          </ac:spMkLst>
        </pc:spChg>
        <pc:graphicFrameChg chg="modGraphic">
          <ac:chgData name="Marion Duranthon" userId="4d055333-cd74-4ec7-b609-9c54c6e64364" providerId="ADAL" clId="{62ED41CA-1117-4E0E-B7B1-89D1A9EBAAD8}" dt="2025-11-24T09:55:32.320" v="428" actId="14734"/>
          <ac:graphicFrameMkLst>
            <pc:docMk/>
            <pc:sldMk cId="1575936609" sldId="269"/>
            <ac:graphicFrameMk id="12" creationId="{F9D0C0F0-11BF-54FD-BDBF-B43B00AB7754}"/>
          </ac:graphicFrameMkLst>
        </pc:graphicFrameChg>
      </pc:sldChg>
      <pc:sldMasterChg chg="modSldLayout">
        <pc:chgData name="Marion Duranthon" userId="4d055333-cd74-4ec7-b609-9c54c6e64364" providerId="ADAL" clId="{62ED41CA-1117-4E0E-B7B1-89D1A9EBAAD8}" dt="2025-11-24T09:47:25.560" v="108" actId="478"/>
        <pc:sldMasterMkLst>
          <pc:docMk/>
          <pc:sldMasterMk cId="3492650858" sldId="2147483715"/>
        </pc:sldMasterMkLst>
        <pc:sldLayoutChg chg="addSp delSp modSp mod">
          <pc:chgData name="Marion Duranthon" userId="4d055333-cd74-4ec7-b609-9c54c6e64364" providerId="ADAL" clId="{62ED41CA-1117-4E0E-B7B1-89D1A9EBAAD8}" dt="2025-11-24T09:46:12.922" v="21" actId="1076"/>
          <pc:sldLayoutMkLst>
            <pc:docMk/>
            <pc:sldMasterMk cId="3492650858" sldId="2147483715"/>
            <pc:sldLayoutMk cId="747893261" sldId="2147483716"/>
          </pc:sldLayoutMkLst>
          <pc:picChg chg="mod">
            <ac:chgData name="Marion Duranthon" userId="4d055333-cd74-4ec7-b609-9c54c6e64364" providerId="ADAL" clId="{62ED41CA-1117-4E0E-B7B1-89D1A9EBAAD8}" dt="2025-11-24T09:46:12.922" v="21" actId="1076"/>
            <ac:picMkLst>
              <pc:docMk/>
              <pc:sldMasterMk cId="3492650858" sldId="2147483715"/>
              <pc:sldLayoutMk cId="747893261" sldId="2147483716"/>
              <ac:picMk id="6" creationId="{3A708B0A-EBDC-42B2-D299-6CBAAE2FB6C1}"/>
            </ac:picMkLst>
          </pc:picChg>
          <pc:picChg chg="add mod">
            <ac:chgData name="Marion Duranthon" userId="4d055333-cd74-4ec7-b609-9c54c6e64364" providerId="ADAL" clId="{62ED41CA-1117-4E0E-B7B1-89D1A9EBAAD8}" dt="2025-11-24T09:46:05.690" v="16" actId="14100"/>
            <ac:picMkLst>
              <pc:docMk/>
              <pc:sldMasterMk cId="3492650858" sldId="2147483715"/>
              <pc:sldLayoutMk cId="747893261" sldId="2147483716"/>
              <ac:picMk id="7" creationId="{23918BC4-92A6-0C85-9381-8D37FC59E93D}"/>
            </ac:picMkLst>
          </pc:picChg>
          <pc:picChg chg="add mod">
            <ac:chgData name="Marion Duranthon" userId="4d055333-cd74-4ec7-b609-9c54c6e64364" providerId="ADAL" clId="{62ED41CA-1117-4E0E-B7B1-89D1A9EBAAD8}" dt="2025-11-24T09:46:08.760" v="19" actId="1076"/>
            <ac:picMkLst>
              <pc:docMk/>
              <pc:sldMasterMk cId="3492650858" sldId="2147483715"/>
              <pc:sldLayoutMk cId="747893261" sldId="2147483716"/>
              <ac:picMk id="8" creationId="{B89AD2DF-34B3-8786-4CB6-975C47AD9085}"/>
            </ac:picMkLst>
          </pc:picChg>
        </pc:sldLayoutChg>
        <pc:sldLayoutChg chg="addSp delSp modSp mod">
          <pc:chgData name="Marion Duranthon" userId="4d055333-cd74-4ec7-b609-9c54c6e64364" providerId="ADAL" clId="{62ED41CA-1117-4E0E-B7B1-89D1A9EBAAD8}" dt="2025-11-24T09:46:48.097" v="40" actId="1076"/>
          <pc:sldLayoutMkLst>
            <pc:docMk/>
            <pc:sldMasterMk cId="3492650858" sldId="2147483715"/>
            <pc:sldLayoutMk cId="1075401270" sldId="2147483722"/>
          </pc:sldLayoutMkLst>
          <pc:picChg chg="add mod">
            <ac:chgData name="Marion Duranthon" userId="4d055333-cd74-4ec7-b609-9c54c6e64364" providerId="ADAL" clId="{62ED41CA-1117-4E0E-B7B1-89D1A9EBAAD8}" dt="2025-11-24T09:46:46.358" v="39" actId="1076"/>
            <ac:picMkLst>
              <pc:docMk/>
              <pc:sldMasterMk cId="3492650858" sldId="2147483715"/>
              <pc:sldLayoutMk cId="1075401270" sldId="2147483722"/>
              <ac:picMk id="4" creationId="{AA1231F2-349F-52EA-CA34-6B1F7BAF9EEC}"/>
            </ac:picMkLst>
          </pc:picChg>
          <pc:picChg chg="add mod">
            <ac:chgData name="Marion Duranthon" userId="4d055333-cd74-4ec7-b609-9c54c6e64364" providerId="ADAL" clId="{62ED41CA-1117-4E0E-B7B1-89D1A9EBAAD8}" dt="2025-11-24T09:46:48.097" v="40" actId="1076"/>
            <ac:picMkLst>
              <pc:docMk/>
              <pc:sldMasterMk cId="3492650858" sldId="2147483715"/>
              <pc:sldLayoutMk cId="1075401270" sldId="2147483722"/>
              <ac:picMk id="7" creationId="{1FA4B22A-A3D7-4CB9-E033-D90A1D8FD605}"/>
            </ac:picMkLst>
          </pc:picChg>
        </pc:sldLayoutChg>
        <pc:sldLayoutChg chg="addSp delSp modSp mod">
          <pc:chgData name="Marion Duranthon" userId="4d055333-cd74-4ec7-b609-9c54c6e64364" providerId="ADAL" clId="{62ED41CA-1117-4E0E-B7B1-89D1A9EBAAD8}" dt="2025-11-24T09:46:51.752" v="41"/>
          <pc:sldLayoutMkLst>
            <pc:docMk/>
            <pc:sldMasterMk cId="3492650858" sldId="2147483715"/>
            <pc:sldLayoutMk cId="100792801" sldId="2147483726"/>
          </pc:sldLayoutMkLst>
          <pc:picChg chg="add mod">
            <ac:chgData name="Marion Duranthon" userId="4d055333-cd74-4ec7-b609-9c54c6e64364" providerId="ADAL" clId="{62ED41CA-1117-4E0E-B7B1-89D1A9EBAAD8}" dt="2025-11-24T09:46:51.752" v="41"/>
            <ac:picMkLst>
              <pc:docMk/>
              <pc:sldMasterMk cId="3492650858" sldId="2147483715"/>
              <pc:sldLayoutMk cId="100792801" sldId="2147483726"/>
              <ac:picMk id="4" creationId="{9A80F874-C767-7738-35A7-B10954637D16}"/>
            </ac:picMkLst>
          </pc:picChg>
          <pc:picChg chg="add mod">
            <ac:chgData name="Marion Duranthon" userId="4d055333-cd74-4ec7-b609-9c54c6e64364" providerId="ADAL" clId="{62ED41CA-1117-4E0E-B7B1-89D1A9EBAAD8}" dt="2025-11-24T09:46:51.752" v="41"/>
            <ac:picMkLst>
              <pc:docMk/>
              <pc:sldMasterMk cId="3492650858" sldId="2147483715"/>
              <pc:sldLayoutMk cId="100792801" sldId="2147483726"/>
              <ac:picMk id="9" creationId="{E27C1F56-E0E4-0F2A-5453-8429D287E91A}"/>
            </ac:picMkLst>
          </pc:picChg>
        </pc:sldLayoutChg>
        <pc:sldLayoutChg chg="addSp delSp modSp mod">
          <pc:chgData name="Marion Duranthon" userId="4d055333-cd74-4ec7-b609-9c54c6e64364" providerId="ADAL" clId="{62ED41CA-1117-4E0E-B7B1-89D1A9EBAAD8}" dt="2025-11-24T09:46:53.195" v="42"/>
          <pc:sldLayoutMkLst>
            <pc:docMk/>
            <pc:sldMasterMk cId="3492650858" sldId="2147483715"/>
            <pc:sldLayoutMk cId="4094487419" sldId="2147483727"/>
          </pc:sldLayoutMkLst>
          <pc:picChg chg="add mod">
            <ac:chgData name="Marion Duranthon" userId="4d055333-cd74-4ec7-b609-9c54c6e64364" providerId="ADAL" clId="{62ED41CA-1117-4E0E-B7B1-89D1A9EBAAD8}" dt="2025-11-24T09:46:53.195" v="42"/>
            <ac:picMkLst>
              <pc:docMk/>
              <pc:sldMasterMk cId="3492650858" sldId="2147483715"/>
              <pc:sldLayoutMk cId="4094487419" sldId="2147483727"/>
              <ac:picMk id="2" creationId="{FFAD9161-BC79-5F61-D1F3-87B1F2800AF5}"/>
            </ac:picMkLst>
          </pc:picChg>
          <pc:picChg chg="add mod">
            <ac:chgData name="Marion Duranthon" userId="4d055333-cd74-4ec7-b609-9c54c6e64364" providerId="ADAL" clId="{62ED41CA-1117-4E0E-B7B1-89D1A9EBAAD8}" dt="2025-11-24T09:46:53.195" v="42"/>
            <ac:picMkLst>
              <pc:docMk/>
              <pc:sldMasterMk cId="3492650858" sldId="2147483715"/>
              <pc:sldLayoutMk cId="4094487419" sldId="2147483727"/>
              <ac:picMk id="6" creationId="{24AC5AB5-DDD1-F13C-9862-0AD208CA3CA5}"/>
            </ac:picMkLst>
          </pc:picChg>
        </pc:sldLayoutChg>
        <pc:sldLayoutChg chg="addSp delSp modSp mod">
          <pc:chgData name="Marion Duranthon" userId="4d055333-cd74-4ec7-b609-9c54c6e64364" providerId="ADAL" clId="{62ED41CA-1117-4E0E-B7B1-89D1A9EBAAD8}" dt="2025-11-24T09:46:54.612" v="43"/>
          <pc:sldLayoutMkLst>
            <pc:docMk/>
            <pc:sldMasterMk cId="3492650858" sldId="2147483715"/>
            <pc:sldLayoutMk cId="992471648" sldId="2147483728"/>
          </pc:sldLayoutMkLst>
          <pc:picChg chg="add mod">
            <ac:chgData name="Marion Duranthon" userId="4d055333-cd74-4ec7-b609-9c54c6e64364" providerId="ADAL" clId="{62ED41CA-1117-4E0E-B7B1-89D1A9EBAAD8}" dt="2025-11-24T09:46:54.612" v="43"/>
            <ac:picMkLst>
              <pc:docMk/>
              <pc:sldMasterMk cId="3492650858" sldId="2147483715"/>
              <pc:sldLayoutMk cId="992471648" sldId="2147483728"/>
              <ac:picMk id="2" creationId="{827A9339-DAB2-5F15-2DE7-78B64796908C}"/>
            </ac:picMkLst>
          </pc:picChg>
          <pc:picChg chg="add mod">
            <ac:chgData name="Marion Duranthon" userId="4d055333-cd74-4ec7-b609-9c54c6e64364" providerId="ADAL" clId="{62ED41CA-1117-4E0E-B7B1-89D1A9EBAAD8}" dt="2025-11-24T09:46:54.612" v="43"/>
            <ac:picMkLst>
              <pc:docMk/>
              <pc:sldMasterMk cId="3492650858" sldId="2147483715"/>
              <pc:sldLayoutMk cId="992471648" sldId="2147483728"/>
              <ac:picMk id="6" creationId="{8BFBB5A2-A94C-E5CC-F869-77A425EC9ED2}"/>
            </ac:picMkLst>
          </pc:picChg>
        </pc:sldLayoutChg>
        <pc:sldLayoutChg chg="addSp delSp modSp mod">
          <pc:chgData name="Marion Duranthon" userId="4d055333-cd74-4ec7-b609-9c54c6e64364" providerId="ADAL" clId="{62ED41CA-1117-4E0E-B7B1-89D1A9EBAAD8}" dt="2025-11-24T09:46:56.525" v="44"/>
          <pc:sldLayoutMkLst>
            <pc:docMk/>
            <pc:sldMasterMk cId="3492650858" sldId="2147483715"/>
            <pc:sldLayoutMk cId="558087757" sldId="2147483731"/>
          </pc:sldLayoutMkLst>
          <pc:picChg chg="add mod">
            <ac:chgData name="Marion Duranthon" userId="4d055333-cd74-4ec7-b609-9c54c6e64364" providerId="ADAL" clId="{62ED41CA-1117-4E0E-B7B1-89D1A9EBAAD8}" dt="2025-11-24T09:46:56.525" v="44"/>
            <ac:picMkLst>
              <pc:docMk/>
              <pc:sldMasterMk cId="3492650858" sldId="2147483715"/>
              <pc:sldLayoutMk cId="558087757" sldId="2147483731"/>
              <ac:picMk id="2" creationId="{39169B76-287F-04D8-08A2-741A158D352F}"/>
            </ac:picMkLst>
          </pc:picChg>
          <pc:picChg chg="add mod">
            <ac:chgData name="Marion Duranthon" userId="4d055333-cd74-4ec7-b609-9c54c6e64364" providerId="ADAL" clId="{62ED41CA-1117-4E0E-B7B1-89D1A9EBAAD8}" dt="2025-11-24T09:46:56.525" v="44"/>
            <ac:picMkLst>
              <pc:docMk/>
              <pc:sldMasterMk cId="3492650858" sldId="2147483715"/>
              <pc:sldLayoutMk cId="558087757" sldId="2147483731"/>
              <ac:picMk id="6" creationId="{C0C3C49E-E094-0693-D676-F491FBDAD894}"/>
            </ac:picMkLst>
          </pc:picChg>
        </pc:sldLayoutChg>
        <pc:sldLayoutChg chg="addSp delSp modSp mod">
          <pc:chgData name="Marion Duranthon" userId="4d055333-cd74-4ec7-b609-9c54c6e64364" providerId="ADAL" clId="{62ED41CA-1117-4E0E-B7B1-89D1A9EBAAD8}" dt="2025-11-24T09:46:57.757" v="45"/>
          <pc:sldLayoutMkLst>
            <pc:docMk/>
            <pc:sldMasterMk cId="3492650858" sldId="2147483715"/>
            <pc:sldLayoutMk cId="1855951562" sldId="2147483732"/>
          </pc:sldLayoutMkLst>
          <pc:picChg chg="add mod">
            <ac:chgData name="Marion Duranthon" userId="4d055333-cd74-4ec7-b609-9c54c6e64364" providerId="ADAL" clId="{62ED41CA-1117-4E0E-B7B1-89D1A9EBAAD8}" dt="2025-11-24T09:46:57.757" v="45"/>
            <ac:picMkLst>
              <pc:docMk/>
              <pc:sldMasterMk cId="3492650858" sldId="2147483715"/>
              <pc:sldLayoutMk cId="1855951562" sldId="2147483732"/>
              <ac:picMk id="5" creationId="{7A79AFB1-7C35-0190-10D0-7C37F88E1C6D}"/>
            </ac:picMkLst>
          </pc:picChg>
          <pc:picChg chg="add mod">
            <ac:chgData name="Marion Duranthon" userId="4d055333-cd74-4ec7-b609-9c54c6e64364" providerId="ADAL" clId="{62ED41CA-1117-4E0E-B7B1-89D1A9EBAAD8}" dt="2025-11-24T09:46:57.757" v="45"/>
            <ac:picMkLst>
              <pc:docMk/>
              <pc:sldMasterMk cId="3492650858" sldId="2147483715"/>
              <pc:sldLayoutMk cId="1855951562" sldId="2147483732"/>
              <ac:picMk id="8" creationId="{5E2EA592-D51C-FA06-559E-94F8E6A27747}"/>
            </ac:picMkLst>
          </pc:picChg>
        </pc:sldLayoutChg>
        <pc:sldLayoutChg chg="addSp delSp modSp mod">
          <pc:chgData name="Marion Duranthon" userId="4d055333-cd74-4ec7-b609-9c54c6e64364" providerId="ADAL" clId="{62ED41CA-1117-4E0E-B7B1-89D1A9EBAAD8}" dt="2025-11-24T09:46:59.109" v="46"/>
          <pc:sldLayoutMkLst>
            <pc:docMk/>
            <pc:sldMasterMk cId="3492650858" sldId="2147483715"/>
            <pc:sldLayoutMk cId="1466105534" sldId="2147483733"/>
          </pc:sldLayoutMkLst>
          <pc:picChg chg="add mod">
            <ac:chgData name="Marion Duranthon" userId="4d055333-cd74-4ec7-b609-9c54c6e64364" providerId="ADAL" clId="{62ED41CA-1117-4E0E-B7B1-89D1A9EBAAD8}" dt="2025-11-24T09:46:59.109" v="46"/>
            <ac:picMkLst>
              <pc:docMk/>
              <pc:sldMasterMk cId="3492650858" sldId="2147483715"/>
              <pc:sldLayoutMk cId="1466105534" sldId="2147483733"/>
              <ac:picMk id="6" creationId="{7A5E28FA-8A30-94E6-82F4-DA924E75EF04}"/>
            </ac:picMkLst>
          </pc:picChg>
          <pc:picChg chg="add mod">
            <ac:chgData name="Marion Duranthon" userId="4d055333-cd74-4ec7-b609-9c54c6e64364" providerId="ADAL" clId="{62ED41CA-1117-4E0E-B7B1-89D1A9EBAAD8}" dt="2025-11-24T09:46:59.109" v="46"/>
            <ac:picMkLst>
              <pc:docMk/>
              <pc:sldMasterMk cId="3492650858" sldId="2147483715"/>
              <pc:sldLayoutMk cId="1466105534" sldId="2147483733"/>
              <ac:picMk id="10" creationId="{EA84C119-C860-589F-08CA-BEFF6ACA0967}"/>
            </ac:picMkLst>
          </pc:picChg>
        </pc:sldLayoutChg>
        <pc:sldLayoutChg chg="delSp modSp mod">
          <pc:chgData name="Marion Duranthon" userId="4d055333-cd74-4ec7-b609-9c54c6e64364" providerId="ADAL" clId="{62ED41CA-1117-4E0E-B7B1-89D1A9EBAAD8}" dt="2025-11-24T09:47:25.560" v="108" actId="478"/>
          <pc:sldLayoutMkLst>
            <pc:docMk/>
            <pc:sldMasterMk cId="3492650858" sldId="2147483715"/>
            <pc:sldLayoutMk cId="1368302923" sldId="2147483736"/>
          </pc:sldLayoutMkLst>
          <pc:spChg chg="mod">
            <ac:chgData name="Marion Duranthon" userId="4d055333-cd74-4ec7-b609-9c54c6e64364" providerId="ADAL" clId="{62ED41CA-1117-4E0E-B7B1-89D1A9EBAAD8}" dt="2025-11-24T09:47:22.682" v="107" actId="20577"/>
            <ac:spMkLst>
              <pc:docMk/>
              <pc:sldMasterMk cId="3492650858" sldId="2147483715"/>
              <pc:sldLayoutMk cId="1368302923" sldId="2147483736"/>
              <ac:spMk id="5" creationId="{48974455-DA60-FD0D-23AA-9D2DA8831957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327843-96F8-5842-B510-913BA4255A5E}" type="datetimeFigureOut">
              <a:rPr lang="fr-FR" smtClean="0"/>
              <a:t>03/12/2025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85A9A-0120-F048-927E-FE65A67A10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3374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-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re 14">
            <a:extLst>
              <a:ext uri="{FF2B5EF4-FFF2-40B4-BE49-F238E27FC236}">
                <a16:creationId xmlns:a16="http://schemas.microsoft.com/office/drawing/2014/main" id="{03A2B970-8F1E-874E-9C2E-FA5961AD0B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16565" y="1583475"/>
            <a:ext cx="5753991" cy="1778065"/>
          </a:xfrm>
        </p:spPr>
        <p:txBody>
          <a:bodyPr lIns="0" tIns="0" rIns="0" bIns="0" anchor="b" anchorCtr="0">
            <a:normAutofit/>
          </a:bodyPr>
          <a:lstStyle>
            <a:lvl1pPr>
              <a:defRPr sz="3600" b="1" i="0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Titre de la présentation</a:t>
            </a:r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181859E2-DC4B-594E-B6A5-0BD1870C07D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16565" y="3588407"/>
            <a:ext cx="5754031" cy="80327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rgbClr val="005F80"/>
                </a:solidFill>
              </a:defRPr>
            </a:lvl1pPr>
            <a:lvl2pPr marL="503943" indent="0">
              <a:buNone/>
              <a:defRPr sz="1800"/>
            </a:lvl2pPr>
            <a:lvl3pPr marL="1007886" indent="0">
              <a:buNone/>
              <a:defRPr sz="1800"/>
            </a:lvl3pPr>
            <a:lvl4pPr marL="1511829" indent="0">
              <a:buNone/>
              <a:defRPr sz="1800"/>
            </a:lvl4pPr>
            <a:lvl5pPr marL="2015772" indent="0">
              <a:buNone/>
              <a:defRPr sz="1800"/>
            </a:lvl5pPr>
          </a:lstStyle>
          <a:p>
            <a:pPr lvl="0"/>
            <a:r>
              <a:rPr lang="fr-FR" dirty="0"/>
              <a:t>Sous-titre de la présentation</a:t>
            </a:r>
          </a:p>
        </p:txBody>
      </p:sp>
      <p:sp>
        <p:nvSpPr>
          <p:cNvPr id="21" name="Espace réservé du texte 19">
            <a:extLst>
              <a:ext uri="{FF2B5EF4-FFF2-40B4-BE49-F238E27FC236}">
                <a16:creationId xmlns:a16="http://schemas.microsoft.com/office/drawing/2014/main" id="{6B796E21-2A02-834B-ADE4-098CBF675E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16565" y="4797915"/>
            <a:ext cx="5754031" cy="37914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rgbClr val="005F80"/>
                </a:solidFill>
                <a:latin typeface="+mn-lt"/>
              </a:defRPr>
            </a:lvl1pPr>
            <a:lvl2pPr marL="503943" indent="0">
              <a:buNone/>
              <a:defRPr sz="1800"/>
            </a:lvl2pPr>
            <a:lvl3pPr marL="1007886" indent="0">
              <a:buNone/>
              <a:defRPr sz="1800"/>
            </a:lvl3pPr>
            <a:lvl4pPr marL="1511829" indent="0">
              <a:buNone/>
              <a:defRPr sz="1800"/>
            </a:lvl4pPr>
            <a:lvl5pPr marL="2015772" indent="0">
              <a:buNone/>
              <a:defRPr sz="1800"/>
            </a:lvl5pPr>
          </a:lstStyle>
          <a:p>
            <a:pPr lvl="0"/>
            <a:r>
              <a:rPr lang="fr-FR" dirty="0"/>
              <a:t>À l’attention de Titre, nom et prénom du client </a:t>
            </a:r>
          </a:p>
        </p:txBody>
      </p:sp>
      <p:sp>
        <p:nvSpPr>
          <p:cNvPr id="22" name="Espace réservé du texte 19">
            <a:extLst>
              <a:ext uri="{FF2B5EF4-FFF2-40B4-BE49-F238E27FC236}">
                <a16:creationId xmlns:a16="http://schemas.microsoft.com/office/drawing/2014/main" id="{06EB4256-E347-3648-8F71-331A0353B36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16565" y="5749302"/>
            <a:ext cx="5754031" cy="37914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400" b="0" i="0">
                <a:solidFill>
                  <a:srgbClr val="005F80"/>
                </a:solidFill>
                <a:latin typeface="+mn-lt"/>
              </a:defRPr>
            </a:lvl1pPr>
            <a:lvl2pPr marL="503943" indent="0">
              <a:buNone/>
              <a:defRPr sz="1800"/>
            </a:lvl2pPr>
            <a:lvl3pPr marL="1007886" indent="0">
              <a:buNone/>
              <a:defRPr sz="1800"/>
            </a:lvl3pPr>
            <a:lvl4pPr marL="1511829" indent="0">
              <a:buNone/>
              <a:defRPr sz="1800"/>
            </a:lvl4pPr>
            <a:lvl5pPr marL="2015772" indent="0">
              <a:buNone/>
              <a:defRPr sz="1800"/>
            </a:lvl5pPr>
          </a:lstStyle>
          <a:p>
            <a:pPr lvl="0"/>
            <a:r>
              <a:rPr lang="fr-FR" dirty="0"/>
              <a:t>Date de la présentation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0E66A2F-652B-0229-4164-1DA489EA258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</a:blip>
          <a:srcRect r="10745"/>
          <a:stretch/>
        </p:blipFill>
        <p:spPr>
          <a:xfrm>
            <a:off x="5345906" y="-1"/>
            <a:ext cx="5345908" cy="7559676"/>
          </a:xfrm>
          <a:prstGeom prst="rect">
            <a:avLst/>
          </a:prstGeom>
        </p:spPr>
      </p:pic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C0E9F9D-622F-7A4D-0FA0-660C8F64B69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429297" y="5749302"/>
            <a:ext cx="1640216" cy="137698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r>
              <a:rPr lang="fr-FR" dirty="0"/>
              <a:t>Insérer le logo de la structure</a:t>
            </a:r>
          </a:p>
        </p:txBody>
      </p:sp>
      <p:pic>
        <p:nvPicPr>
          <p:cNvPr id="6" name="Image 5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3A708B0A-EBDC-42B2-D299-6CBAAE2FB6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2517" y="7063059"/>
            <a:ext cx="854284" cy="379682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3918BC4-92A6-0C85-9381-8D37FC59E93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76646" y="116934"/>
            <a:ext cx="1718829" cy="1181185"/>
          </a:xfrm>
          <a:prstGeom prst="rect">
            <a:avLst/>
          </a:prstGeom>
        </p:spPr>
      </p:pic>
      <p:pic>
        <p:nvPicPr>
          <p:cNvPr id="8" name="Image 7" descr="Une image contenant Police, Graphique, vert, graphisme&#10;&#10;Le contenu généré par l’IA peut être incorrect.">
            <a:extLst>
              <a:ext uri="{FF2B5EF4-FFF2-40B4-BE49-F238E27FC236}">
                <a16:creationId xmlns:a16="http://schemas.microsoft.com/office/drawing/2014/main" id="{B89AD2DF-34B3-8786-4CB6-975C47AD908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77480"/>
            <a:ext cx="2390775" cy="766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8932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>
          <p15:clr>
            <a:srgbClr val="FBAE40"/>
          </p15:clr>
        </p15:guide>
        <p15:guide id="2" pos="941">
          <p15:clr>
            <a:srgbClr val="FBAE40"/>
          </p15:clr>
        </p15:guide>
        <p15:guide id="3" pos="3467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5-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525" y="503238"/>
            <a:ext cx="9180513" cy="478070"/>
          </a:xfrm>
        </p:spPr>
        <p:txBody>
          <a:bodyPr lIns="0" tIns="0" rIns="0" bIns="0" anchor="b">
            <a:normAutofit/>
          </a:bodyPr>
          <a:lstStyle>
            <a:lvl1pPr>
              <a:defRPr sz="2400" b="1" i="0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5525" y="1779323"/>
            <a:ext cx="9180513" cy="4880239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940"/>
              </a:lnSpc>
              <a:spcBef>
                <a:spcPts val="400"/>
              </a:spcBef>
              <a:spcAft>
                <a:spcPts val="400"/>
              </a:spcAft>
              <a:buClr>
                <a:srgbClr val="005F80"/>
              </a:buClr>
              <a:buNone/>
              <a:defRPr sz="14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0" indent="0">
              <a:lnSpc>
                <a:spcPts val="1940"/>
              </a:lnSpc>
              <a:spcBef>
                <a:spcPts val="400"/>
              </a:spcBef>
              <a:spcAft>
                <a:spcPts val="400"/>
              </a:spcAft>
              <a:buClr>
                <a:srgbClr val="005F80"/>
              </a:buClr>
              <a:buNone/>
              <a:defRPr sz="1400" b="1" i="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359909">
              <a:lnSpc>
                <a:spcPts val="1940"/>
              </a:lnSpc>
              <a:spcBef>
                <a:spcPts val="400"/>
              </a:spcBef>
              <a:spcAft>
                <a:spcPts val="400"/>
              </a:spcAft>
              <a:buClr>
                <a:srgbClr val="005F80"/>
              </a:buClr>
              <a:defRPr sz="14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719859" indent="-251971">
              <a:lnSpc>
                <a:spcPts val="1940"/>
              </a:lnSpc>
              <a:spcBef>
                <a:spcPts val="400"/>
              </a:spcBef>
              <a:spcAft>
                <a:spcPts val="400"/>
              </a:spcAft>
              <a:buClr>
                <a:srgbClr val="005F80"/>
              </a:buClr>
              <a:buSzPct val="80000"/>
              <a:buFont typeface="Courier New" panose="02070309020205020404" pitchFamily="49" charset="0"/>
              <a:buChar char="o"/>
              <a:defRPr sz="14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0" indent="0">
              <a:lnSpc>
                <a:spcPts val="1940"/>
              </a:lnSpc>
              <a:spcBef>
                <a:spcPts val="400"/>
              </a:spcBef>
              <a:spcAft>
                <a:spcPts val="400"/>
              </a:spcAft>
              <a:buClr>
                <a:srgbClr val="005F80"/>
              </a:buClr>
              <a:buNone/>
              <a:defRPr sz="1400" b="1" i="0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60EA5153-1E38-334F-8C79-F723A5AACB8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6000" y="1044000"/>
            <a:ext cx="9180513" cy="457200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 b="0" i="0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03943" indent="0">
              <a:buNone/>
              <a:defRPr/>
            </a:lvl2pPr>
            <a:lvl3pPr marL="1007886" indent="0">
              <a:buNone/>
              <a:defRPr/>
            </a:lvl3pPr>
            <a:lvl4pPr marL="1511829" indent="0">
              <a:buNone/>
              <a:defRPr/>
            </a:lvl4pPr>
            <a:lvl5pPr marL="2015772" indent="0">
              <a:buNone/>
              <a:defRPr/>
            </a:lvl5pPr>
          </a:lstStyle>
          <a:p>
            <a:pPr lvl="0"/>
            <a:r>
              <a:rPr lang="fr-FR" dirty="0"/>
              <a:t>Sous-titre de la diapositive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CAC86073-1D58-C543-A571-05EFFF7B5C4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5775" y="503239"/>
            <a:ext cx="320131" cy="403727"/>
          </a:xfrm>
          <a:prstGeom prst="rect">
            <a:avLst/>
          </a:prstGeom>
        </p:spPr>
      </p:pic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F27535EF-B472-68B4-E00D-2998A55559F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DFD8F2-F9FB-0C4F-93FC-22E5D1A25D66}" type="datetime1">
              <a:rPr lang="fr-MA" smtClean="0"/>
              <a:t>03/12/2025</a:t>
            </a:fld>
            <a:endParaRPr lang="fr-FR" dirty="0"/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99BCE800-4927-1FE1-7789-745C4A3FD8F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Confidentiel</a:t>
            </a:r>
            <a:endParaRPr lang="fr-FR" dirty="0"/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03D8C1DF-9CCD-94E8-BAB8-3DBB86F2862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28BB3D4-96C1-5B45-8919-CE12D3526B9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231F2-349F-52EA-CA34-6B1F7BAF9EE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608" y="6921951"/>
            <a:ext cx="832334" cy="571983"/>
          </a:xfrm>
          <a:prstGeom prst="rect">
            <a:avLst/>
          </a:prstGeom>
        </p:spPr>
      </p:pic>
      <p:pic>
        <p:nvPicPr>
          <p:cNvPr id="7" name="Image 6" descr="Une image contenant Police, Graphique, vert, graphisme&#10;&#10;Le contenu généré par l’IA peut être incorrect.">
            <a:extLst>
              <a:ext uri="{FF2B5EF4-FFF2-40B4-BE49-F238E27FC236}">
                <a16:creationId xmlns:a16="http://schemas.microsoft.com/office/drawing/2014/main" id="{1FA4B22A-A3D7-4CB9-E033-D90A1D8FD60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293" y="6957084"/>
            <a:ext cx="1157721" cy="371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4012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9-Contenu_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525" y="503237"/>
            <a:ext cx="9180513" cy="478071"/>
          </a:xfrm>
        </p:spPr>
        <p:txBody>
          <a:bodyPr lIns="0" tIns="0" rIns="0" bIns="0" anchor="b">
            <a:normAutofit/>
          </a:bodyPr>
          <a:lstStyle>
            <a:lvl1pPr>
              <a:defRPr sz="2400" b="1" i="0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60EA5153-1E38-334F-8C79-F723A5AACB8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5525" y="1044000"/>
            <a:ext cx="9180513" cy="457200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 b="0" i="0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03943" indent="0">
              <a:buNone/>
              <a:defRPr/>
            </a:lvl2pPr>
            <a:lvl3pPr marL="1007886" indent="0">
              <a:buNone/>
              <a:defRPr/>
            </a:lvl3pPr>
            <a:lvl4pPr marL="1511829" indent="0">
              <a:buNone/>
              <a:defRPr/>
            </a:lvl4pPr>
            <a:lvl5pPr marL="2015772" indent="0">
              <a:buNone/>
              <a:defRPr/>
            </a:lvl5pPr>
          </a:lstStyle>
          <a:p>
            <a:pPr lvl="0"/>
            <a:r>
              <a:rPr lang="fr-FR" dirty="0"/>
              <a:t>Sous-titre de la diapositive</a:t>
            </a:r>
          </a:p>
        </p:txBody>
      </p:sp>
      <p:sp>
        <p:nvSpPr>
          <p:cNvPr id="6" name="Espace réservé pour une image  4">
            <a:extLst>
              <a:ext uri="{FF2B5EF4-FFF2-40B4-BE49-F238E27FC236}">
                <a16:creationId xmlns:a16="http://schemas.microsoft.com/office/drawing/2014/main" id="{16C79735-DFE5-067E-803B-793C58EB6D9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891668" y="1779590"/>
            <a:ext cx="5314370" cy="4879972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fr-FR" dirty="0"/>
              <a:t>Glissez une photo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30B93-5284-582D-DF14-75AC975542A7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1025524" y="1779323"/>
            <a:ext cx="3539753" cy="4880239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2140"/>
              </a:lnSpc>
              <a:buClr>
                <a:srgbClr val="005F80"/>
              </a:buClr>
              <a:buNone/>
              <a:defRPr sz="16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0" indent="0">
              <a:lnSpc>
                <a:spcPts val="2140"/>
              </a:lnSpc>
              <a:buClr>
                <a:srgbClr val="005F80"/>
              </a:buClr>
              <a:buNone/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359909">
              <a:lnSpc>
                <a:spcPts val="2140"/>
              </a:lnSpc>
              <a:buClr>
                <a:srgbClr val="005F80"/>
              </a:buClr>
              <a:defRPr sz="16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719859" indent="-251971">
              <a:lnSpc>
                <a:spcPts val="2140"/>
              </a:lnSpc>
              <a:buClr>
                <a:srgbClr val="005F80"/>
              </a:buClr>
              <a:buSzPct val="80000"/>
              <a:buFont typeface="Courier New" panose="02070309020205020404" pitchFamily="49" charset="0"/>
              <a:buChar char="o"/>
              <a:defRPr sz="16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0" indent="0">
              <a:lnSpc>
                <a:spcPts val="2140"/>
              </a:lnSpc>
              <a:buClr>
                <a:srgbClr val="005F80"/>
              </a:buClr>
              <a:buNone/>
              <a:defRPr sz="1600" b="0" i="0">
                <a:solidFill>
                  <a:srgbClr val="005F80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2" name="Espace réservé de la date 11">
            <a:extLst>
              <a:ext uri="{FF2B5EF4-FFF2-40B4-BE49-F238E27FC236}">
                <a16:creationId xmlns:a16="http://schemas.microsoft.com/office/drawing/2014/main" id="{F1FC5410-D1FD-7ED5-8E46-8C1F51C4D4BE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BFDFD8F2-F9FB-0C4F-93FC-22E5D1A25D66}" type="datetime1">
              <a:rPr lang="fr-MA" smtClean="0"/>
              <a:t>03/12/2025</a:t>
            </a:fld>
            <a:endParaRPr lang="fr-FR" dirty="0"/>
          </a:p>
        </p:txBody>
      </p:sp>
      <p:sp>
        <p:nvSpPr>
          <p:cNvPr id="14" name="Espace réservé du pied de page 13">
            <a:extLst>
              <a:ext uri="{FF2B5EF4-FFF2-40B4-BE49-F238E27FC236}">
                <a16:creationId xmlns:a16="http://schemas.microsoft.com/office/drawing/2014/main" id="{A1D8A594-FF7A-B049-BC78-B4BD3FF2D20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fr-FR"/>
              <a:t>Confidentiel</a:t>
            </a:r>
            <a:endParaRPr lang="fr-FR" dirty="0"/>
          </a:p>
        </p:txBody>
      </p:sp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53378D71-DBA5-104D-194A-DE75295510A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D28BB3D4-96C1-5B45-8919-CE12D3526B9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21169AE8-2536-C640-8164-6704B2DAB1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5775" y="503239"/>
            <a:ext cx="320131" cy="403727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9A80F874-C767-7738-35A7-B10954637D1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608" y="6921951"/>
            <a:ext cx="832334" cy="571983"/>
          </a:xfrm>
          <a:prstGeom prst="rect">
            <a:avLst/>
          </a:prstGeom>
        </p:spPr>
      </p:pic>
      <p:pic>
        <p:nvPicPr>
          <p:cNvPr id="9" name="Image 8" descr="Une image contenant Police, Graphique, vert, graphisme&#10;&#10;Le contenu généré par l’IA peut être incorrect.">
            <a:extLst>
              <a:ext uri="{FF2B5EF4-FFF2-40B4-BE49-F238E27FC236}">
                <a16:creationId xmlns:a16="http://schemas.microsoft.com/office/drawing/2014/main" id="{E27C1F56-E0E4-0F2A-5453-8429D287E9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293" y="6957084"/>
            <a:ext cx="1157721" cy="371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92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-Contenu_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73707" y="1779324"/>
            <a:ext cx="5432331" cy="4880238"/>
          </a:xfrm>
        </p:spPr>
        <p:txBody>
          <a:bodyPr lIns="0" tIns="0" rIns="0" bIns="0" anchor="ctr">
            <a:normAutofit/>
          </a:bodyPr>
          <a:lstStyle>
            <a:lvl1pPr marL="0" indent="0" algn="ctr">
              <a:buNone/>
              <a:defRPr sz="1400" b="0" i="0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>
              <a:buNone/>
              <a:defRPr sz="1400"/>
            </a:lvl2pPr>
            <a:lvl3pPr marL="359909">
              <a:buClr>
                <a:srgbClr val="A84D8D"/>
              </a:buClr>
              <a:defRPr sz="1400"/>
            </a:lvl3pPr>
            <a:lvl4pPr marL="719859" indent="-251971">
              <a:buClr>
                <a:srgbClr val="A84D8D"/>
              </a:buClr>
              <a:buSzPct val="80000"/>
              <a:buFont typeface="Courier New" panose="02070309020205020404" pitchFamily="49" charset="0"/>
              <a:buChar char="o"/>
              <a:defRPr sz="1400"/>
            </a:lvl4pPr>
            <a:lvl5pPr marL="0" indent="0">
              <a:buNone/>
              <a:defRPr sz="1400">
                <a:solidFill>
                  <a:srgbClr val="A84D8D"/>
                </a:solidFill>
              </a:defRPr>
            </a:lvl5pPr>
          </a:lstStyle>
          <a:p>
            <a:pPr lvl="0"/>
            <a:r>
              <a:rPr lang="en-US" dirty="0" err="1"/>
              <a:t>Insérez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photo, un logo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</a:t>
            </a:r>
            <a:r>
              <a:rPr lang="en-US" dirty="0" err="1"/>
              <a:t>infographie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5CDFA99-9F4A-92C6-365F-83D13EBDC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503237"/>
            <a:ext cx="9180513" cy="478071"/>
          </a:xfrm>
        </p:spPr>
        <p:txBody>
          <a:bodyPr lIns="0" tIns="0" rIns="0" bIns="0" anchor="b">
            <a:normAutofit/>
          </a:bodyPr>
          <a:lstStyle>
            <a:lvl1pPr>
              <a:defRPr sz="2400" b="1" i="0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10" name="Espace réservé du texte 7">
            <a:extLst>
              <a:ext uri="{FF2B5EF4-FFF2-40B4-BE49-F238E27FC236}">
                <a16:creationId xmlns:a16="http://schemas.microsoft.com/office/drawing/2014/main" id="{9F210FA3-47C4-D7A8-8243-8002DFE895A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5525" y="1044000"/>
            <a:ext cx="9180513" cy="457200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 b="0" i="0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03943" indent="0">
              <a:buNone/>
              <a:defRPr/>
            </a:lvl2pPr>
            <a:lvl3pPr marL="1007886" indent="0">
              <a:buNone/>
              <a:defRPr/>
            </a:lvl3pPr>
            <a:lvl4pPr marL="1511829" indent="0">
              <a:buNone/>
              <a:defRPr/>
            </a:lvl4pPr>
            <a:lvl5pPr marL="2015772" indent="0">
              <a:buNone/>
              <a:defRPr/>
            </a:lvl5pPr>
          </a:lstStyle>
          <a:p>
            <a:pPr lvl="0"/>
            <a:r>
              <a:rPr lang="fr-FR" dirty="0"/>
              <a:t>Sous-titre de la diapositive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472F31F-8C68-6B1A-6A34-8E7913271A64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1025524" y="1779323"/>
            <a:ext cx="3539753" cy="4880239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2140"/>
              </a:lnSpc>
              <a:buClr>
                <a:srgbClr val="005F80"/>
              </a:buClr>
              <a:buNone/>
              <a:defRPr sz="16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0" indent="0">
              <a:lnSpc>
                <a:spcPts val="2140"/>
              </a:lnSpc>
              <a:buClr>
                <a:srgbClr val="005F80"/>
              </a:buClr>
              <a:buNone/>
              <a:defRPr sz="1600" b="1" i="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359909">
              <a:lnSpc>
                <a:spcPts val="2140"/>
              </a:lnSpc>
              <a:buClr>
                <a:srgbClr val="005F80"/>
              </a:buClr>
              <a:defRPr sz="16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719859" indent="-251971">
              <a:lnSpc>
                <a:spcPts val="2140"/>
              </a:lnSpc>
              <a:buClr>
                <a:srgbClr val="005F80"/>
              </a:buClr>
              <a:buSzPct val="80000"/>
              <a:buFont typeface="Courier New" panose="02070309020205020404" pitchFamily="49" charset="0"/>
              <a:buChar char="o"/>
              <a:defRPr sz="16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0" indent="0">
              <a:lnSpc>
                <a:spcPts val="2140"/>
              </a:lnSpc>
              <a:buClr>
                <a:srgbClr val="005F80"/>
              </a:buClr>
              <a:buNone/>
              <a:defRPr sz="1600" b="0" i="0">
                <a:solidFill>
                  <a:srgbClr val="005F80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6" name="Espace réservé de la date 15">
            <a:extLst>
              <a:ext uri="{FF2B5EF4-FFF2-40B4-BE49-F238E27FC236}">
                <a16:creationId xmlns:a16="http://schemas.microsoft.com/office/drawing/2014/main" id="{FECA636A-7977-9938-F2E7-BE0312D2A60C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BFDFD8F2-F9FB-0C4F-93FC-22E5D1A25D66}" type="datetime1">
              <a:rPr lang="fr-MA" smtClean="0"/>
              <a:t>03/12/2025</a:t>
            </a:fld>
            <a:endParaRPr lang="fr-FR" dirty="0"/>
          </a:p>
        </p:txBody>
      </p:sp>
      <p:sp>
        <p:nvSpPr>
          <p:cNvPr id="17" name="Espace réservé du pied de page 16">
            <a:extLst>
              <a:ext uri="{FF2B5EF4-FFF2-40B4-BE49-F238E27FC236}">
                <a16:creationId xmlns:a16="http://schemas.microsoft.com/office/drawing/2014/main" id="{F4C30088-972C-61DD-F751-52DD3AF3B1A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Confidentiel</a:t>
            </a:r>
            <a:endParaRPr lang="fr-FR" dirty="0"/>
          </a:p>
        </p:txBody>
      </p:sp>
      <p:sp>
        <p:nvSpPr>
          <p:cNvPr id="18" name="Espace réservé du numéro de diapositive 17">
            <a:extLst>
              <a:ext uri="{FF2B5EF4-FFF2-40B4-BE49-F238E27FC236}">
                <a16:creationId xmlns:a16="http://schemas.microsoft.com/office/drawing/2014/main" id="{9B44858B-E0AA-523B-8F3C-2AA57FBB271D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D28BB3D4-96C1-5B45-8919-CE12D3526B9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0CA291A1-4162-B44C-B853-4A0B1926EB7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5775" y="503239"/>
            <a:ext cx="320131" cy="403727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FFAD9161-BC79-5F61-D1F3-87B1F2800AF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608" y="6921951"/>
            <a:ext cx="832334" cy="571983"/>
          </a:xfrm>
          <a:prstGeom prst="rect">
            <a:avLst/>
          </a:prstGeom>
        </p:spPr>
      </p:pic>
      <p:pic>
        <p:nvPicPr>
          <p:cNvPr id="6" name="Image 5" descr="Une image contenant Police, Graphique, vert, graphisme&#10;&#10;Le contenu généré par l’IA peut être incorrect.">
            <a:extLst>
              <a:ext uri="{FF2B5EF4-FFF2-40B4-BE49-F238E27FC236}">
                <a16:creationId xmlns:a16="http://schemas.microsoft.com/office/drawing/2014/main" id="{24AC5AB5-DDD1-F13C-9862-0AD208CA3CA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293" y="6957084"/>
            <a:ext cx="1157721" cy="371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487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-Contenu_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06CFA14-AD7B-084C-B6A4-028E8C03C519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1025525" y="3249913"/>
            <a:ext cx="4268613" cy="340965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740"/>
              </a:lnSpc>
              <a:buClr>
                <a:srgbClr val="005F80"/>
              </a:buClr>
              <a:buNone/>
              <a:defRPr sz="12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>
              <a:lnSpc>
                <a:spcPts val="1740"/>
              </a:lnSpc>
              <a:buClr>
                <a:srgbClr val="005F80"/>
              </a:buClr>
              <a:buNone/>
              <a:defRPr sz="12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359909">
              <a:lnSpc>
                <a:spcPts val="1740"/>
              </a:lnSpc>
              <a:buClr>
                <a:srgbClr val="005F80"/>
              </a:buClr>
              <a:defRPr sz="12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719859" indent="-251971">
              <a:lnSpc>
                <a:spcPts val="1740"/>
              </a:lnSpc>
              <a:buClr>
                <a:srgbClr val="005F80"/>
              </a:buClr>
              <a:buSzPct val="80000"/>
              <a:buFont typeface="Courier New" panose="02070309020205020404" pitchFamily="49" charset="0"/>
              <a:buChar char="o"/>
              <a:defRPr sz="12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0" indent="0">
              <a:lnSpc>
                <a:spcPts val="1740"/>
              </a:lnSpc>
              <a:buClr>
                <a:srgbClr val="005F80"/>
              </a:buClr>
              <a:buNone/>
              <a:defRPr sz="1200" b="1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E34DD4F-883E-3544-A3C4-59AECC361865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5703794" y="3249912"/>
            <a:ext cx="4502244" cy="3409649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740"/>
              </a:lnSpc>
              <a:buClr>
                <a:srgbClr val="005F80"/>
              </a:buClr>
              <a:buNone/>
              <a:defRPr sz="12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>
              <a:lnSpc>
                <a:spcPts val="1740"/>
              </a:lnSpc>
              <a:buClr>
                <a:srgbClr val="005F80"/>
              </a:buClr>
              <a:buNone/>
              <a:defRPr sz="12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359909">
              <a:lnSpc>
                <a:spcPts val="1740"/>
              </a:lnSpc>
              <a:buClr>
                <a:srgbClr val="005F80"/>
              </a:buClr>
              <a:defRPr sz="12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719859" indent="-251971">
              <a:lnSpc>
                <a:spcPts val="1740"/>
              </a:lnSpc>
              <a:buClr>
                <a:srgbClr val="005F80"/>
              </a:buClr>
              <a:buSzPct val="80000"/>
              <a:buFont typeface="Courier New" panose="02070309020205020404" pitchFamily="49" charset="0"/>
              <a:buChar char="o"/>
              <a:defRPr sz="12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0" indent="0">
              <a:lnSpc>
                <a:spcPts val="1740"/>
              </a:lnSpc>
              <a:buClr>
                <a:srgbClr val="005F80"/>
              </a:buClr>
              <a:buNone/>
              <a:defRPr sz="1200" b="1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5" name="Espace réservé pour une image  2">
            <a:extLst>
              <a:ext uri="{FF2B5EF4-FFF2-40B4-BE49-F238E27FC236}">
                <a16:creationId xmlns:a16="http://schemas.microsoft.com/office/drawing/2014/main" id="{B0AD5C26-B7CE-B043-8E3B-1646ECC8945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025525" y="2004536"/>
            <a:ext cx="1949519" cy="99872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fr-FR" dirty="0"/>
              <a:t>Glissez un logo de la </a:t>
            </a:r>
            <a:r>
              <a:rPr lang="fr-FR" dirty="0" err="1"/>
              <a:t>logothèque</a:t>
            </a:r>
            <a:endParaRPr lang="fr-FR" dirty="0"/>
          </a:p>
        </p:txBody>
      </p:sp>
      <p:sp>
        <p:nvSpPr>
          <p:cNvPr id="16" name="Espace réservé pour une image  2">
            <a:extLst>
              <a:ext uri="{FF2B5EF4-FFF2-40B4-BE49-F238E27FC236}">
                <a16:creationId xmlns:a16="http://schemas.microsoft.com/office/drawing/2014/main" id="{81371D51-D074-1A45-BA4E-00AAF8E5C19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703794" y="2004536"/>
            <a:ext cx="1883192" cy="99872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fr-FR" dirty="0"/>
              <a:t>Glissez un logo de la </a:t>
            </a:r>
            <a:r>
              <a:rPr lang="fr-FR" dirty="0" err="1"/>
              <a:t>logothèque</a:t>
            </a:r>
            <a:endParaRPr lang="fr-F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3EB92F5-5516-3188-979B-F87D18E98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503237"/>
            <a:ext cx="9180513" cy="478071"/>
          </a:xfrm>
        </p:spPr>
        <p:txBody>
          <a:bodyPr lIns="0" tIns="0" rIns="0" bIns="0" anchor="b">
            <a:normAutofit/>
          </a:bodyPr>
          <a:lstStyle>
            <a:lvl1pPr>
              <a:defRPr sz="2400" b="1" i="0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7" name="Espace réservé du texte 7">
            <a:extLst>
              <a:ext uri="{FF2B5EF4-FFF2-40B4-BE49-F238E27FC236}">
                <a16:creationId xmlns:a16="http://schemas.microsoft.com/office/drawing/2014/main" id="{0DA47090-8B62-AE0D-AC4A-68F254FC931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5525" y="1044000"/>
            <a:ext cx="9180513" cy="457200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 b="0" i="0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03943" indent="0">
              <a:buNone/>
              <a:defRPr/>
            </a:lvl2pPr>
            <a:lvl3pPr marL="1007886" indent="0">
              <a:buNone/>
              <a:defRPr/>
            </a:lvl3pPr>
            <a:lvl4pPr marL="1511829" indent="0">
              <a:buNone/>
              <a:defRPr/>
            </a:lvl4pPr>
            <a:lvl5pPr marL="2015772" indent="0">
              <a:buNone/>
              <a:defRPr/>
            </a:lvl5pPr>
          </a:lstStyle>
          <a:p>
            <a:pPr lvl="0"/>
            <a:r>
              <a:rPr lang="fr-FR" dirty="0"/>
              <a:t>Sous-titre de la diapositive</a:t>
            </a:r>
          </a:p>
        </p:txBody>
      </p:sp>
      <p:sp>
        <p:nvSpPr>
          <p:cNvPr id="17" name="Espace réservé de la date 16">
            <a:extLst>
              <a:ext uri="{FF2B5EF4-FFF2-40B4-BE49-F238E27FC236}">
                <a16:creationId xmlns:a16="http://schemas.microsoft.com/office/drawing/2014/main" id="{2FB5FE4A-68A6-567E-C939-BF20A4229BAF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BFDFD8F2-F9FB-0C4F-93FC-22E5D1A25D66}" type="datetime1">
              <a:rPr lang="fr-MA" smtClean="0"/>
              <a:t>03/12/2025</a:t>
            </a:fld>
            <a:endParaRPr lang="fr-FR" dirty="0"/>
          </a:p>
        </p:txBody>
      </p:sp>
      <p:sp>
        <p:nvSpPr>
          <p:cNvPr id="18" name="Espace réservé du pied de page 17">
            <a:extLst>
              <a:ext uri="{FF2B5EF4-FFF2-40B4-BE49-F238E27FC236}">
                <a16:creationId xmlns:a16="http://schemas.microsoft.com/office/drawing/2014/main" id="{C8DF0FE3-9511-FBFD-84DA-74B1F13D94BE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fr-FR"/>
              <a:t>Confidentiel</a:t>
            </a:r>
            <a:endParaRPr lang="fr-FR" dirty="0"/>
          </a:p>
        </p:txBody>
      </p:sp>
      <p:sp>
        <p:nvSpPr>
          <p:cNvPr id="19" name="Espace réservé du numéro de diapositive 18">
            <a:extLst>
              <a:ext uri="{FF2B5EF4-FFF2-40B4-BE49-F238E27FC236}">
                <a16:creationId xmlns:a16="http://schemas.microsoft.com/office/drawing/2014/main" id="{CE930649-11C2-6724-39E6-7EC782CB8A2E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D28BB3D4-96C1-5B45-8919-CE12D3526B9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A83412F7-CAB5-C541-8B96-9AF0E4CC0A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5775" y="503239"/>
            <a:ext cx="320131" cy="403727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827A9339-DAB2-5F15-2DE7-78B64796908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608" y="6921951"/>
            <a:ext cx="832334" cy="571983"/>
          </a:xfrm>
          <a:prstGeom prst="rect">
            <a:avLst/>
          </a:prstGeom>
        </p:spPr>
      </p:pic>
      <p:pic>
        <p:nvPicPr>
          <p:cNvPr id="6" name="Image 5" descr="Une image contenant Police, Graphique, vert, graphisme&#10;&#10;Le contenu généré par l’IA peut être incorrect.">
            <a:extLst>
              <a:ext uri="{FF2B5EF4-FFF2-40B4-BE49-F238E27FC236}">
                <a16:creationId xmlns:a16="http://schemas.microsoft.com/office/drawing/2014/main" id="{8BFBB5A2-A94C-E5CC-F869-77A425EC9ED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293" y="6957084"/>
            <a:ext cx="1157721" cy="371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471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-Contenu_2blo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E34DD4F-883E-3544-A3C4-59AECC361865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5672254" y="1763714"/>
            <a:ext cx="4533784" cy="489585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740"/>
              </a:lnSpc>
              <a:spcBef>
                <a:spcPts val="400"/>
              </a:spcBef>
              <a:spcAft>
                <a:spcPts val="400"/>
              </a:spcAft>
              <a:buClr>
                <a:srgbClr val="005F80"/>
              </a:buClr>
              <a:buNone/>
              <a:defRPr sz="12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0" indent="0">
              <a:lnSpc>
                <a:spcPts val="1740"/>
              </a:lnSpc>
              <a:spcBef>
                <a:spcPts val="400"/>
              </a:spcBef>
              <a:spcAft>
                <a:spcPts val="400"/>
              </a:spcAft>
              <a:buClr>
                <a:srgbClr val="005F80"/>
              </a:buClr>
              <a:buNone/>
              <a:defRPr sz="1200" b="1" i="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359909">
              <a:lnSpc>
                <a:spcPts val="1740"/>
              </a:lnSpc>
              <a:spcBef>
                <a:spcPts val="400"/>
              </a:spcBef>
              <a:spcAft>
                <a:spcPts val="400"/>
              </a:spcAft>
              <a:buClr>
                <a:srgbClr val="005F80"/>
              </a:buClr>
              <a:defRPr sz="12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719859" indent="-251971">
              <a:lnSpc>
                <a:spcPts val="1740"/>
              </a:lnSpc>
              <a:spcBef>
                <a:spcPts val="400"/>
              </a:spcBef>
              <a:spcAft>
                <a:spcPts val="400"/>
              </a:spcAft>
              <a:buClr>
                <a:srgbClr val="005F80"/>
              </a:buClr>
              <a:buSzPct val="80000"/>
              <a:buFont typeface="Courier New" panose="02070309020205020404" pitchFamily="49" charset="0"/>
              <a:buChar char="o"/>
              <a:defRPr sz="12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0" indent="0">
              <a:lnSpc>
                <a:spcPts val="1740"/>
              </a:lnSpc>
              <a:spcBef>
                <a:spcPts val="400"/>
              </a:spcBef>
              <a:spcAft>
                <a:spcPts val="400"/>
              </a:spcAft>
              <a:buClr>
                <a:srgbClr val="005F80"/>
              </a:buClr>
              <a:buNone/>
              <a:defRPr sz="1200" b="1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AEE6531-5E84-E2E1-D229-50CDDBE1A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503237"/>
            <a:ext cx="9180513" cy="478071"/>
          </a:xfrm>
        </p:spPr>
        <p:txBody>
          <a:bodyPr lIns="0" tIns="0" rIns="0" bIns="0" anchor="b">
            <a:normAutofit/>
          </a:bodyPr>
          <a:lstStyle>
            <a:lvl1pPr>
              <a:defRPr sz="2400" b="1" i="0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7" name="Espace réservé du texte 7">
            <a:extLst>
              <a:ext uri="{FF2B5EF4-FFF2-40B4-BE49-F238E27FC236}">
                <a16:creationId xmlns:a16="http://schemas.microsoft.com/office/drawing/2014/main" id="{4EE94641-C3BF-9AF7-FD97-A8A4F31C263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5525" y="1044000"/>
            <a:ext cx="9180513" cy="457200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 b="0" i="0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03943" indent="0">
              <a:buNone/>
              <a:defRPr/>
            </a:lvl2pPr>
            <a:lvl3pPr marL="1007886" indent="0">
              <a:buNone/>
              <a:defRPr/>
            </a:lvl3pPr>
            <a:lvl4pPr marL="1511829" indent="0">
              <a:buNone/>
              <a:defRPr/>
            </a:lvl4pPr>
            <a:lvl5pPr marL="2015772" indent="0">
              <a:buNone/>
              <a:defRPr/>
            </a:lvl5pPr>
          </a:lstStyle>
          <a:p>
            <a:pPr lvl="0"/>
            <a:r>
              <a:rPr lang="fr-FR" dirty="0"/>
              <a:t>Sous-titre de la diapositive</a:t>
            </a:r>
          </a:p>
        </p:txBody>
      </p:sp>
      <p:sp>
        <p:nvSpPr>
          <p:cNvPr id="17" name="Espace réservé de la date 16">
            <a:extLst>
              <a:ext uri="{FF2B5EF4-FFF2-40B4-BE49-F238E27FC236}">
                <a16:creationId xmlns:a16="http://schemas.microsoft.com/office/drawing/2014/main" id="{8D5C6E80-1346-AC29-CD63-8C508A9BADB4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BFDFD8F2-F9FB-0C4F-93FC-22E5D1A25D66}" type="datetime1">
              <a:rPr lang="fr-MA" smtClean="0"/>
              <a:t>03/12/2025</a:t>
            </a:fld>
            <a:endParaRPr lang="fr-FR" dirty="0"/>
          </a:p>
        </p:txBody>
      </p:sp>
      <p:sp>
        <p:nvSpPr>
          <p:cNvPr id="18" name="Espace réservé du pied de page 17">
            <a:extLst>
              <a:ext uri="{FF2B5EF4-FFF2-40B4-BE49-F238E27FC236}">
                <a16:creationId xmlns:a16="http://schemas.microsoft.com/office/drawing/2014/main" id="{F3A069A9-43E0-1CA0-E08D-34F01C11E314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fr-FR"/>
              <a:t>Confidentiel</a:t>
            </a:r>
            <a:endParaRPr lang="fr-FR" dirty="0"/>
          </a:p>
        </p:txBody>
      </p:sp>
      <p:sp>
        <p:nvSpPr>
          <p:cNvPr id="19" name="Espace réservé du numéro de diapositive 18">
            <a:extLst>
              <a:ext uri="{FF2B5EF4-FFF2-40B4-BE49-F238E27FC236}">
                <a16:creationId xmlns:a16="http://schemas.microsoft.com/office/drawing/2014/main" id="{4319B87F-5AF6-B87A-42A1-311E68AC1795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D28BB3D4-96C1-5B45-8919-CE12D3526B97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C2D74066-1845-EF6C-3ABB-520816852386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025525" y="1763714"/>
            <a:ext cx="4453441" cy="489585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740"/>
              </a:lnSpc>
              <a:spcBef>
                <a:spcPts val="400"/>
              </a:spcBef>
              <a:spcAft>
                <a:spcPts val="400"/>
              </a:spcAft>
              <a:buClr>
                <a:srgbClr val="005F80"/>
              </a:buClr>
              <a:buNone/>
              <a:defRPr sz="12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0" indent="0">
              <a:lnSpc>
                <a:spcPts val="1740"/>
              </a:lnSpc>
              <a:spcBef>
                <a:spcPts val="400"/>
              </a:spcBef>
              <a:spcAft>
                <a:spcPts val="400"/>
              </a:spcAft>
              <a:buClr>
                <a:srgbClr val="005F80"/>
              </a:buClr>
              <a:buNone/>
              <a:defRPr sz="1200" b="1" i="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359909">
              <a:lnSpc>
                <a:spcPts val="1740"/>
              </a:lnSpc>
              <a:spcBef>
                <a:spcPts val="400"/>
              </a:spcBef>
              <a:spcAft>
                <a:spcPts val="400"/>
              </a:spcAft>
              <a:buClr>
                <a:srgbClr val="005F80"/>
              </a:buClr>
              <a:defRPr sz="12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719859" indent="-251971">
              <a:lnSpc>
                <a:spcPts val="1740"/>
              </a:lnSpc>
              <a:spcBef>
                <a:spcPts val="400"/>
              </a:spcBef>
              <a:spcAft>
                <a:spcPts val="400"/>
              </a:spcAft>
              <a:buClr>
                <a:srgbClr val="005F80"/>
              </a:buClr>
              <a:buSzPct val="80000"/>
              <a:buFont typeface="Courier New" panose="02070309020205020404" pitchFamily="49" charset="0"/>
              <a:buChar char="o"/>
              <a:defRPr sz="12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0" indent="0">
              <a:lnSpc>
                <a:spcPts val="1740"/>
              </a:lnSpc>
              <a:spcBef>
                <a:spcPts val="400"/>
              </a:spcBef>
              <a:spcAft>
                <a:spcPts val="400"/>
              </a:spcAft>
              <a:buClr>
                <a:srgbClr val="005F80"/>
              </a:buClr>
              <a:buNone/>
              <a:defRPr sz="1200" b="1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8D3B67FE-6E50-F947-9E71-BF3789664F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5775" y="503239"/>
            <a:ext cx="320131" cy="403727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39169B76-287F-04D8-08A2-741A158D352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608" y="6921951"/>
            <a:ext cx="832334" cy="571983"/>
          </a:xfrm>
          <a:prstGeom prst="rect">
            <a:avLst/>
          </a:prstGeom>
        </p:spPr>
      </p:pic>
      <p:pic>
        <p:nvPicPr>
          <p:cNvPr id="6" name="Image 5" descr="Une image contenant Police, Graphique, vert, graphisme&#10;&#10;Le contenu généré par l’IA peut être incorrect.">
            <a:extLst>
              <a:ext uri="{FF2B5EF4-FFF2-40B4-BE49-F238E27FC236}">
                <a16:creationId xmlns:a16="http://schemas.microsoft.com/office/drawing/2014/main" id="{C0C3C49E-E094-0693-D676-F491FBDAD89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293" y="6957084"/>
            <a:ext cx="1157721" cy="371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0877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-Contenu_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26B3FA11-EFB8-4D4E-AF86-897164E33438}"/>
              </a:ext>
            </a:extLst>
          </p:cNvPr>
          <p:cNvCxnSpPr/>
          <p:nvPr userDrawn="1"/>
        </p:nvCxnSpPr>
        <p:spPr>
          <a:xfrm>
            <a:off x="1024946" y="4834688"/>
            <a:ext cx="9221738" cy="0"/>
          </a:xfrm>
          <a:prstGeom prst="straightConnector1">
            <a:avLst/>
          </a:prstGeom>
          <a:ln>
            <a:solidFill>
              <a:srgbClr val="005F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32C68-EA8D-7BC3-99C8-9B9289AB7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5" y="1779324"/>
            <a:ext cx="9180513" cy="13308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1740"/>
              </a:lnSpc>
              <a:buClr>
                <a:srgbClr val="005F80"/>
              </a:buClr>
              <a:buNone/>
              <a:defRPr sz="12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>
              <a:lnSpc>
                <a:spcPts val="1740"/>
              </a:lnSpc>
              <a:buClr>
                <a:srgbClr val="005F80"/>
              </a:buClr>
              <a:buNone/>
              <a:defRPr sz="12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359909">
              <a:lnSpc>
                <a:spcPts val="1740"/>
              </a:lnSpc>
              <a:buClr>
                <a:srgbClr val="005F80"/>
              </a:buClr>
              <a:defRPr sz="12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719859" indent="-251971">
              <a:lnSpc>
                <a:spcPts val="1740"/>
              </a:lnSpc>
              <a:buClr>
                <a:srgbClr val="005F80"/>
              </a:buClr>
              <a:buSzPct val="80000"/>
              <a:buFont typeface="Courier New" panose="02070309020205020404" pitchFamily="49" charset="0"/>
              <a:buChar char="o"/>
              <a:defRPr sz="12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0" indent="0">
              <a:lnSpc>
                <a:spcPts val="1740"/>
              </a:lnSpc>
              <a:buClr>
                <a:srgbClr val="005F80"/>
              </a:buClr>
              <a:buNone/>
              <a:defRPr sz="1200" b="1" i="0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D6B9F61-EC98-D18A-E7DB-B44DD9F98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503237"/>
            <a:ext cx="9180513" cy="478071"/>
          </a:xfrm>
        </p:spPr>
        <p:txBody>
          <a:bodyPr lIns="0" tIns="0" rIns="0" bIns="0" anchor="b">
            <a:normAutofit/>
          </a:bodyPr>
          <a:lstStyle>
            <a:lvl1pPr>
              <a:defRPr sz="2400" b="1" i="0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9" name="Espace réservé du texte 7">
            <a:extLst>
              <a:ext uri="{FF2B5EF4-FFF2-40B4-BE49-F238E27FC236}">
                <a16:creationId xmlns:a16="http://schemas.microsoft.com/office/drawing/2014/main" id="{126AC031-A0F7-BA3E-0007-A16AF8380B2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5525" y="1044000"/>
            <a:ext cx="9180513" cy="457200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 b="0" i="0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03943" indent="0">
              <a:buNone/>
              <a:defRPr/>
            </a:lvl2pPr>
            <a:lvl3pPr marL="1007886" indent="0">
              <a:buNone/>
              <a:defRPr/>
            </a:lvl3pPr>
            <a:lvl4pPr marL="1511829" indent="0">
              <a:buNone/>
              <a:defRPr/>
            </a:lvl4pPr>
            <a:lvl5pPr marL="2015772" indent="0">
              <a:buNone/>
              <a:defRPr/>
            </a:lvl5pPr>
          </a:lstStyle>
          <a:p>
            <a:pPr lvl="0"/>
            <a:r>
              <a:rPr lang="fr-FR" dirty="0"/>
              <a:t>Sous-titre de la diapositive</a:t>
            </a:r>
          </a:p>
        </p:txBody>
      </p:sp>
      <p:sp>
        <p:nvSpPr>
          <p:cNvPr id="14" name="Espace réservé de la date 13">
            <a:extLst>
              <a:ext uri="{FF2B5EF4-FFF2-40B4-BE49-F238E27FC236}">
                <a16:creationId xmlns:a16="http://schemas.microsoft.com/office/drawing/2014/main" id="{4C62ACA7-67B9-A4B9-68E1-BA49F0263CA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DFD8F2-F9FB-0C4F-93FC-22E5D1A25D66}" type="datetime1">
              <a:rPr lang="fr-MA" smtClean="0"/>
              <a:t>03/12/2025</a:t>
            </a:fld>
            <a:endParaRPr lang="fr-FR" dirty="0"/>
          </a:p>
        </p:txBody>
      </p:sp>
      <p:sp>
        <p:nvSpPr>
          <p:cNvPr id="15" name="Espace réservé du pied de page 14">
            <a:extLst>
              <a:ext uri="{FF2B5EF4-FFF2-40B4-BE49-F238E27FC236}">
                <a16:creationId xmlns:a16="http://schemas.microsoft.com/office/drawing/2014/main" id="{245D47D5-4493-4577-DFE5-A10EA16C93D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Confidentiel</a:t>
            </a:r>
            <a:endParaRPr lang="fr-FR" dirty="0"/>
          </a:p>
        </p:txBody>
      </p:sp>
      <p:sp>
        <p:nvSpPr>
          <p:cNvPr id="16" name="Espace réservé du numéro de diapositive 15">
            <a:extLst>
              <a:ext uri="{FF2B5EF4-FFF2-40B4-BE49-F238E27FC236}">
                <a16:creationId xmlns:a16="http://schemas.microsoft.com/office/drawing/2014/main" id="{D76F3A00-5EE2-F923-E4DD-16D3299261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28BB3D4-96C1-5B45-8919-CE12D3526B9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B464BC75-A50E-4440-BC39-5D0281B3C1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5775" y="503239"/>
            <a:ext cx="320131" cy="403727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A79AFB1-7C35-0190-10D0-7C37F88E1C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9608" y="6921951"/>
            <a:ext cx="832334" cy="571983"/>
          </a:xfrm>
          <a:prstGeom prst="rect">
            <a:avLst/>
          </a:prstGeom>
        </p:spPr>
      </p:pic>
      <p:pic>
        <p:nvPicPr>
          <p:cNvPr id="8" name="Image 7" descr="Une image contenant Police, Graphique, vert, graphisme&#10;&#10;Le contenu généré par l’IA peut être incorrect.">
            <a:extLst>
              <a:ext uri="{FF2B5EF4-FFF2-40B4-BE49-F238E27FC236}">
                <a16:creationId xmlns:a16="http://schemas.microsoft.com/office/drawing/2014/main" id="{5E2EA592-D51C-FA06-559E-94F8E6A2774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293" y="6957084"/>
            <a:ext cx="1157721" cy="371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951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-Contenu_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2583" y="503237"/>
            <a:ext cx="6353455" cy="478071"/>
          </a:xfrm>
        </p:spPr>
        <p:txBody>
          <a:bodyPr lIns="0" tIns="0" rIns="0" bIns="0" anchor="b">
            <a:normAutofit/>
          </a:bodyPr>
          <a:lstStyle>
            <a:lvl1pPr>
              <a:defRPr sz="2400" b="1" i="0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60EA5153-1E38-334F-8C79-F723A5AACB8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52563" y="1044000"/>
            <a:ext cx="6353475" cy="457200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 b="0" i="0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503943" indent="0">
              <a:buNone/>
              <a:defRPr/>
            </a:lvl2pPr>
            <a:lvl3pPr marL="1007886" indent="0">
              <a:buNone/>
              <a:defRPr/>
            </a:lvl3pPr>
            <a:lvl4pPr marL="1511829" indent="0">
              <a:buNone/>
              <a:defRPr/>
            </a:lvl4pPr>
            <a:lvl5pPr marL="2015772" indent="0">
              <a:buNone/>
              <a:defRPr/>
            </a:lvl5pPr>
          </a:lstStyle>
          <a:p>
            <a:pPr lvl="0"/>
            <a:r>
              <a:rPr lang="fr-FR" dirty="0"/>
              <a:t>Sous-titre de la diapositive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E34DD4F-883E-3544-A3C4-59AECC361865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852562" y="1751829"/>
            <a:ext cx="6353476" cy="4907734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ts val="1740"/>
              </a:lnSpc>
              <a:buClr>
                <a:srgbClr val="005F80"/>
              </a:buClr>
              <a:buNone/>
              <a:defRPr sz="1200" b="1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>
              <a:lnSpc>
                <a:spcPts val="1740"/>
              </a:lnSpc>
              <a:buClr>
                <a:srgbClr val="005F80"/>
              </a:buClr>
              <a:buNone/>
              <a:defRPr sz="12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359909">
              <a:lnSpc>
                <a:spcPts val="1740"/>
              </a:lnSpc>
              <a:buClr>
                <a:srgbClr val="005F80"/>
              </a:buClr>
              <a:defRPr sz="12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719859" indent="-251971">
              <a:lnSpc>
                <a:spcPts val="1740"/>
              </a:lnSpc>
              <a:buClr>
                <a:srgbClr val="005F80"/>
              </a:buClr>
              <a:buSzPct val="80000"/>
              <a:buFont typeface="Courier New" panose="02070309020205020404" pitchFamily="49" charset="0"/>
              <a:buChar char="o"/>
              <a:defRPr sz="12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0" indent="0">
              <a:lnSpc>
                <a:spcPts val="1740"/>
              </a:lnSpc>
              <a:buClr>
                <a:srgbClr val="005F80"/>
              </a:buClr>
              <a:buNone/>
              <a:defRPr sz="1200" b="1" i="0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5" name="Espace réservé pour une image  2">
            <a:extLst>
              <a:ext uri="{FF2B5EF4-FFF2-40B4-BE49-F238E27FC236}">
                <a16:creationId xmlns:a16="http://schemas.microsoft.com/office/drawing/2014/main" id="{B0AD5C26-B7CE-B043-8E3B-1646ECC8945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1"/>
            <a:ext cx="3541663" cy="7559674"/>
          </a:xfrm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fr-FR" dirty="0"/>
              <a:t>Glissez une photo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AD42990-BDB0-50A1-5621-83E4148583B8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BFDFD8F2-F9FB-0C4F-93FC-22E5D1A25D66}" type="datetime1">
              <a:rPr lang="fr-MA" smtClean="0"/>
              <a:t>03/12/2025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3C2C578-F4CA-B06C-FE10-37A9BA053441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fr-FR"/>
              <a:t>Confidentiel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A1CC73B-7168-6B2E-9ACB-3F5FFACD5A25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D28BB3D4-96C1-5B45-8919-CE12D3526B97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A5E28FA-8A30-94E6-82F4-DA924E75EF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608" y="6921951"/>
            <a:ext cx="832334" cy="571983"/>
          </a:xfrm>
          <a:prstGeom prst="rect">
            <a:avLst/>
          </a:prstGeom>
        </p:spPr>
      </p:pic>
      <p:pic>
        <p:nvPicPr>
          <p:cNvPr id="10" name="Image 9" descr="Une image contenant Police, Graphique, vert, graphisme&#10;&#10;Le contenu généré par l’IA peut être incorrect.">
            <a:extLst>
              <a:ext uri="{FF2B5EF4-FFF2-40B4-BE49-F238E27FC236}">
                <a16:creationId xmlns:a16="http://schemas.microsoft.com/office/drawing/2014/main" id="{EA84C119-C860-589F-08CA-BEFF6ACA096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293" y="6957084"/>
            <a:ext cx="1157721" cy="371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105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-Fin">
    <p:bg>
      <p:bgPr>
        <a:solidFill>
          <a:srgbClr val="005F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C3F91FB9-66E4-B13E-A26A-EF9E3AF211B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</a:blip>
          <a:srcRect r="10818"/>
          <a:stretch/>
        </p:blipFill>
        <p:spPr>
          <a:xfrm>
            <a:off x="5345906" y="0"/>
            <a:ext cx="5345907" cy="7559675"/>
          </a:xfrm>
          <a:prstGeom prst="rect">
            <a:avLst/>
          </a:prstGeom>
        </p:spPr>
      </p:pic>
      <p:sp>
        <p:nvSpPr>
          <p:cNvPr id="5" name="Espace réservé du texte 2">
            <a:extLst>
              <a:ext uri="{FF2B5EF4-FFF2-40B4-BE49-F238E27FC236}">
                <a16:creationId xmlns:a16="http://schemas.microsoft.com/office/drawing/2014/main" id="{48974455-DA60-FD0D-23AA-9D2DA8831957}"/>
              </a:ext>
            </a:extLst>
          </p:cNvPr>
          <p:cNvSpPr txBox="1">
            <a:spLocks/>
          </p:cNvSpPr>
          <p:nvPr userDrawn="1"/>
        </p:nvSpPr>
        <p:spPr>
          <a:xfrm>
            <a:off x="5387946" y="2573581"/>
            <a:ext cx="4839441" cy="2412512"/>
          </a:xfrm>
          <a:prstGeom prst="rect">
            <a:avLst/>
          </a:prstGeom>
        </p:spPr>
        <p:txBody>
          <a:bodyPr anchor="ctr"/>
          <a:lstStyle>
            <a:lvl1pPr marL="251971" indent="-251971" algn="l" defTabSz="1007886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Char char="•"/>
              <a:defRPr sz="3086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755914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6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259858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5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76380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267744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771687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630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573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516" indent="-251971" algn="l" defTabSz="1007886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fr-FR" sz="14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fr-FR" sz="1400" b="1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1400" b="1" dirty="0">
                <a:solidFill>
                  <a:schemeClr val="bg1"/>
                </a:solidFill>
              </a:rPr>
              <a:t>Marion Duranthon, </a:t>
            </a:r>
            <a:r>
              <a:rPr lang="fr-FR" sz="1400" dirty="0">
                <a:solidFill>
                  <a:schemeClr val="bg1"/>
                </a:solidFill>
              </a:rPr>
              <a:t>Consultante Le 30FAB</a:t>
            </a:r>
            <a:br>
              <a:rPr lang="fr-FR" sz="1400" dirty="0">
                <a:solidFill>
                  <a:schemeClr val="bg1"/>
                </a:solidFill>
              </a:rPr>
            </a:br>
            <a:endParaRPr lang="fr-FR" sz="1400" dirty="0">
              <a:solidFill>
                <a:schemeClr val="bg1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FR" sz="1400" dirty="0">
                <a:solidFill>
                  <a:schemeClr val="bg1"/>
                </a:solidFill>
              </a:rPr>
              <a:t>marion.duranthon@le30fab.com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987A1AB8-D0DF-F672-F509-FF9CF7FE6886}"/>
              </a:ext>
            </a:extLst>
          </p:cNvPr>
          <p:cNvCxnSpPr>
            <a:cxnSpLocks/>
          </p:cNvCxnSpPr>
          <p:nvPr userDrawn="1"/>
        </p:nvCxnSpPr>
        <p:spPr>
          <a:xfrm>
            <a:off x="5044966" y="2342354"/>
            <a:ext cx="0" cy="311251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8302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0624" y="7006702"/>
            <a:ext cx="1791630" cy="40248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BFDFD8F2-F9FB-0C4F-93FC-22E5D1A25D66}" type="datetime1">
              <a:rPr lang="fr-MA" smtClean="0"/>
              <a:pPr/>
              <a:t>03/12/2025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9620" y="7006702"/>
            <a:ext cx="2468136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fr-FR"/>
              <a:t>Confidentiel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122" y="7006702"/>
            <a:ext cx="1470916" cy="40248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rgbClr val="005F80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28BB3D4-96C1-5B45-8919-CE12D3526B97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92650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22" r:id="rId2"/>
    <p:sldLayoutId id="2147483726" r:id="rId3"/>
    <p:sldLayoutId id="2147483727" r:id="rId4"/>
    <p:sldLayoutId id="2147483728" r:id="rId5"/>
    <p:sldLayoutId id="2147483731" r:id="rId6"/>
    <p:sldLayoutId id="2147483732" r:id="rId7"/>
    <p:sldLayoutId id="2147483733" r:id="rId8"/>
    <p:sldLayoutId id="2147483736" r:id="rId9"/>
  </p:sldLayoutIdLst>
  <p:hf hdr="0"/>
  <p:txStyles>
    <p:titleStyle>
      <a:lvl1pPr algn="l" defTabSz="1007886" rtl="0" eaLnBrk="1" latinLnBrk="0" hangingPunct="1">
        <a:lnSpc>
          <a:spcPct val="90000"/>
        </a:lnSpc>
        <a:spcBef>
          <a:spcPct val="0"/>
        </a:spcBef>
        <a:buNone/>
        <a:defRPr sz="48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71" indent="-251971" algn="l" defTabSz="1007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j-lt"/>
          <a:ea typeface="+mn-ea"/>
          <a:cs typeface="+mn-cs"/>
        </a:defRPr>
      </a:lvl1pPr>
      <a:lvl2pPr marL="755914" indent="-251971" algn="l" defTabSz="100788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j-lt"/>
          <a:ea typeface="+mn-ea"/>
          <a:cs typeface="+mn-cs"/>
        </a:defRPr>
      </a:lvl2pPr>
      <a:lvl3pPr marL="1259858" indent="-251971" algn="l" defTabSz="100788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j-lt"/>
          <a:ea typeface="+mn-ea"/>
          <a:cs typeface="+mn-cs"/>
        </a:defRPr>
      </a:lvl3pPr>
      <a:lvl4pPr marL="1763800" indent="-251971" algn="l" defTabSz="100788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j-lt"/>
          <a:ea typeface="+mn-ea"/>
          <a:cs typeface="+mn-cs"/>
        </a:defRPr>
      </a:lvl4pPr>
      <a:lvl5pPr marL="2267744" indent="-251971" algn="l" defTabSz="100788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j-lt"/>
          <a:ea typeface="+mn-ea"/>
          <a:cs typeface="+mn-cs"/>
        </a:defRPr>
      </a:lvl5pPr>
      <a:lvl6pPr marL="2771687" indent="-251971" algn="l" defTabSz="100788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630" indent="-251971" algn="l" defTabSz="100788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573" indent="-251971" algn="l" defTabSz="100788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516" indent="-251971" algn="l" defTabSz="1007886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44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886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829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772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716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658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602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544" algn="l" defTabSz="1007886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46">
          <p15:clr>
            <a:srgbClr val="F26B43"/>
          </p15:clr>
        </p15:guide>
        <p15:guide id="2" pos="6429">
          <p15:clr>
            <a:srgbClr val="F26B43"/>
          </p15:clr>
        </p15:guide>
        <p15:guide id="3" orient="horz" pos="317">
          <p15:clr>
            <a:srgbClr val="F26B43"/>
          </p15:clr>
        </p15:guide>
        <p15:guide id="4" orient="horz" pos="4195">
          <p15:clr>
            <a:srgbClr val="F26B43"/>
          </p15:clr>
        </p15:guide>
        <p15:guide id="5" pos="3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E1D01E-61C8-B121-5E9B-E7D39592E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6565" y="1583475"/>
            <a:ext cx="6912732" cy="1778065"/>
          </a:xfrm>
        </p:spPr>
        <p:txBody>
          <a:bodyPr/>
          <a:lstStyle/>
          <a:p>
            <a:r>
              <a:rPr lang="fr-FR" dirty="0"/>
              <a:t>Appel à Manifestation d’Intérêt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104CF6-BB1F-7C37-2893-A6CB333159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16565" y="3588407"/>
            <a:ext cx="8274206" cy="803275"/>
          </a:xfrm>
        </p:spPr>
        <p:txBody>
          <a:bodyPr/>
          <a:lstStyle/>
          <a:p>
            <a:r>
              <a:rPr lang="fr-FR" b="1" dirty="0"/>
              <a:t>« Faciliter la rencontre entre des candidats éloignés de l’emploi et les filières qui recrutent »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3FA73ED-3A70-32DD-C0C9-0F97DAC0411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16564" y="4362391"/>
            <a:ext cx="5754031" cy="379141"/>
          </a:xfrm>
        </p:spPr>
        <p:txBody>
          <a:bodyPr/>
          <a:lstStyle/>
          <a:p>
            <a:r>
              <a:rPr lang="fr-FR" dirty="0"/>
              <a:t>Préfecture de Gironde &amp; BNP Paribas </a:t>
            </a:r>
            <a:r>
              <a:rPr lang="fr-FR" dirty="0" err="1"/>
              <a:t>Personal</a:t>
            </a:r>
            <a:r>
              <a:rPr lang="fr-FR" dirty="0"/>
              <a:t> Finance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F85C41B-15A5-78AA-9BF8-C0ACE5CB937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16565" y="5165666"/>
            <a:ext cx="5754031" cy="884817"/>
          </a:xfrm>
        </p:spPr>
        <p:txBody>
          <a:bodyPr/>
          <a:lstStyle/>
          <a:p>
            <a:r>
              <a:rPr lang="fr-FR" dirty="0"/>
              <a:t>Dossier de candidature </a:t>
            </a:r>
            <a:br>
              <a:rPr lang="fr-FR" dirty="0"/>
            </a:br>
            <a:r>
              <a:rPr lang="fr-FR" b="1" dirty="0">
                <a:highlight>
                  <a:srgbClr val="EAD2E3"/>
                </a:highlight>
              </a:rPr>
              <a:t>NOM DU PROJET </a:t>
            </a:r>
            <a:br>
              <a:rPr lang="fr-FR" b="1" dirty="0">
                <a:highlight>
                  <a:srgbClr val="EAD2E3"/>
                </a:highlight>
              </a:rPr>
            </a:br>
            <a:r>
              <a:rPr lang="fr-FR" b="1" dirty="0">
                <a:highlight>
                  <a:srgbClr val="EAD2E3"/>
                </a:highlight>
              </a:rPr>
              <a:t>NOM DE LA STRUCTURE</a:t>
            </a:r>
          </a:p>
        </p:txBody>
      </p:sp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3AB0D3BA-ED2B-0ED0-4EBA-9867C0139B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813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35D137-1230-D889-24F1-EC34ECBA3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36C7E9-A77D-E9C5-6ED4-1BCEB26EA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plan de financement du projet – en € TTC – Année 3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47D081D-43B1-0A27-F0CB-073566F21A0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DFD8F2-F9FB-0C4F-93FC-22E5D1A25D66}" type="datetime1">
              <a:rPr lang="fr-MA" smtClean="0"/>
              <a:t>03/12/2025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F9E176C-61C5-5227-6A32-8F85620EE5B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Confidentiel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6052CB1-6277-02A9-3762-833D4940CD4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28BB3D4-96C1-5B45-8919-CE12D3526B97}" type="slidenum">
              <a:rPr lang="fr-FR" smtClean="0"/>
              <a:pPr/>
              <a:t>10</a:t>
            </a:fld>
            <a:endParaRPr lang="fr-FR" dirty="0"/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F9D0C0F0-11BF-54FD-BDBF-B43B00AB77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086704"/>
              </p:ext>
            </p:extLst>
          </p:nvPr>
        </p:nvGraphicFramePr>
        <p:xfrm>
          <a:off x="525355" y="1139771"/>
          <a:ext cx="9674747" cy="5557587"/>
        </p:xfrm>
        <a:graphic>
          <a:graphicData uri="http://schemas.openxmlformats.org/drawingml/2006/table">
            <a:tbl>
              <a:tblPr firstRow="1" firstCol="1">
                <a:tableStyleId>{0E3FDE45-AF77-4B5C-9715-49D594BDF05E}</a:tableStyleId>
              </a:tblPr>
              <a:tblGrid>
                <a:gridCol w="2802745">
                  <a:extLst>
                    <a:ext uri="{9D8B030D-6E8A-4147-A177-3AD203B41FA5}">
                      <a16:colId xmlns:a16="http://schemas.microsoft.com/office/drawing/2014/main" val="1893258544"/>
                    </a:ext>
                  </a:extLst>
                </a:gridCol>
                <a:gridCol w="703618">
                  <a:extLst>
                    <a:ext uri="{9D8B030D-6E8A-4147-A177-3AD203B41FA5}">
                      <a16:colId xmlns:a16="http://schemas.microsoft.com/office/drawing/2014/main" val="3302909494"/>
                    </a:ext>
                  </a:extLst>
                </a:gridCol>
                <a:gridCol w="1670869">
                  <a:extLst>
                    <a:ext uri="{9D8B030D-6E8A-4147-A177-3AD203B41FA5}">
                      <a16:colId xmlns:a16="http://schemas.microsoft.com/office/drawing/2014/main" val="3914738348"/>
                    </a:ext>
                  </a:extLst>
                </a:gridCol>
                <a:gridCol w="1759676">
                  <a:extLst>
                    <a:ext uri="{9D8B030D-6E8A-4147-A177-3AD203B41FA5}">
                      <a16:colId xmlns:a16="http://schemas.microsoft.com/office/drawing/2014/main" val="1593017986"/>
                    </a:ext>
                  </a:extLst>
                </a:gridCol>
                <a:gridCol w="767859">
                  <a:extLst>
                    <a:ext uri="{9D8B030D-6E8A-4147-A177-3AD203B41FA5}">
                      <a16:colId xmlns:a16="http://schemas.microsoft.com/office/drawing/2014/main" val="3244991850"/>
                    </a:ext>
                  </a:extLst>
                </a:gridCol>
                <a:gridCol w="1969980">
                  <a:extLst>
                    <a:ext uri="{9D8B030D-6E8A-4147-A177-3AD203B41FA5}">
                      <a16:colId xmlns:a16="http://schemas.microsoft.com/office/drawing/2014/main" val="213258146"/>
                    </a:ext>
                  </a:extLst>
                </a:gridCol>
              </a:tblGrid>
              <a:tr h="20538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Nature Dépenses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Montant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Commentaires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Nature Dépenses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Montant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Commentaires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231581517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ACHATS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RESSOURCES PUBLIQUES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04739814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Achats matières et fournitures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Etat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17207722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Autres fournitures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Région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24213534"/>
                  </a:ext>
                </a:extLst>
              </a:tr>
              <a:tr h="48266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SERVICES EXTERIEURS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Département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83624449"/>
                  </a:ext>
                </a:extLst>
              </a:tr>
              <a:tr h="39604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Locations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8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Autres ressources publiques</a:t>
                      </a:r>
                    </a:p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53327595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Entretien et réparation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38336935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Assurance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5022349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Documentation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54058630"/>
                  </a:ext>
                </a:extLst>
              </a:tr>
              <a:tr h="33827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AUTRES SERVICES EXTERIEURS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RESSOURCES PRIVEES</a:t>
                      </a:r>
                    </a:p>
                    <a:p>
                      <a:pPr algn="l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14366552"/>
                  </a:ext>
                </a:extLst>
              </a:tr>
              <a:tr h="47116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Rémunérations intermédiaires et honoraires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Revitalisation </a:t>
                      </a:r>
                    </a:p>
                    <a:p>
                      <a:pPr algn="l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Autres ressources privées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40411511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Publicité, publication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87849296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Déplacements, missions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18528555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Services bancaires, autres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39058247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MOYENS HUMAINS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AUTOFINANCEMENT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31923907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Fontion + nom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53644063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Fontion + nom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79872720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TOTAUX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4358998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5936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48AC91-6AC6-97D9-C85C-C2CC51283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592E87-3881-1D5E-F0C6-1C32D9CF7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Les annexes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F69D12D-6D4D-E324-CC1E-19C26E0C7B1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DFD8F2-F9FB-0C4F-93FC-22E5D1A25D66}" type="datetime1">
              <a:rPr lang="fr-MA" smtClean="0"/>
              <a:t>03/12/2025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26419B7-C85A-B145-1B8F-8A4F764AA8F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Confidentiel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08CD669-34FC-76D2-157A-29FF8D89310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28BB3D4-96C1-5B45-8919-CE12D3526B97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35EB0534-0814-4E4B-C318-67174885E52F}"/>
              </a:ext>
            </a:extLst>
          </p:cNvPr>
          <p:cNvSpPr txBox="1">
            <a:spLocks/>
          </p:cNvSpPr>
          <p:nvPr/>
        </p:nvSpPr>
        <p:spPr>
          <a:xfrm>
            <a:off x="1108171" y="1875069"/>
            <a:ext cx="9015219" cy="1923817"/>
          </a:xfrm>
          <a:prstGeom prst="rect">
            <a:avLst/>
          </a:prstGeom>
        </p:spPr>
        <p:txBody>
          <a:bodyPr vert="horz" lIns="0" tIns="0" rIns="0" bIns="0" rtlCol="0" anchor="t">
            <a:normAutofit lnSpcReduction="10000"/>
          </a:bodyPr>
          <a:lstStyle>
            <a:lvl1pPr algn="l" defTabSz="100788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i="0" kern="1200">
                <a:solidFill>
                  <a:srgbClr val="005F8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fr-FR" sz="1600" dirty="0"/>
              <a:t>Pensez à joindre à votre dossier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Les statuts de votre structure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KBIS/RNA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Noms, prénoms, année de naissance des principaux dirigeants de la structure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Noms, prénoms, année de naissance des principaux actionnaires (détenant + de 25 % des parts)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Noms, prénoms, année de naissance des administrateurs de la structure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Attestation URSSAF si concernée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Les comptes de résultats des 3 dernières années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/>
              <a:t>Tout document qui vous semblerait utile pour l’analyse de votre projet</a:t>
            </a:r>
          </a:p>
          <a:p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62449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C160213-8292-5774-22B1-CF44099C192E}"/>
              </a:ext>
            </a:extLst>
          </p:cNvPr>
          <p:cNvSpPr txBox="1"/>
          <p:nvPr/>
        </p:nvSpPr>
        <p:spPr>
          <a:xfrm>
            <a:off x="1131259" y="3333561"/>
            <a:ext cx="35383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fr-FR" sz="1400" b="1" dirty="0">
                <a:solidFill>
                  <a:schemeClr val="bg1"/>
                </a:solidFill>
              </a:rPr>
              <a:t>Coordonnées du porteur de projet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</a:rPr>
              <a:t>Prénom et Nom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</a:rPr>
              <a:t>Mail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</a:rPr>
              <a:t>Téléphone :</a:t>
            </a:r>
          </a:p>
        </p:txBody>
      </p:sp>
    </p:spTree>
    <p:extLst>
      <p:ext uri="{BB962C8B-B14F-4D97-AF65-F5344CB8AC3E}">
        <p14:creationId xmlns:p14="http://schemas.microsoft.com/office/powerpoint/2010/main" val="2690634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AEAEE8-69DB-F76E-644C-F361377D6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Présentation de la structure portant le projet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C26A42A-81EB-78F8-5CAC-221843B4AB3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DFD8F2-F9FB-0C4F-93FC-22E5D1A25D66}" type="datetime1">
              <a:rPr lang="fr-MA" smtClean="0"/>
              <a:t>03/12/2025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EE10531-A79F-DB6B-130F-BF31DFDCB23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Confidentiel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A80A497-9F60-1C09-4B93-42FFF4E4EDB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28BB3D4-96C1-5B45-8919-CE12D3526B97}" type="slidenum">
              <a:rPr lang="fr-FR" smtClean="0"/>
              <a:pPr/>
              <a:t>2</a:t>
            </a:fld>
            <a:endParaRPr lang="fr-FR" dirty="0"/>
          </a:p>
        </p:txBody>
      </p: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24B0EE1C-0E67-0B89-FF58-AE7EE860DD4A}"/>
              </a:ext>
            </a:extLst>
          </p:cNvPr>
          <p:cNvGrpSpPr/>
          <p:nvPr/>
        </p:nvGrpSpPr>
        <p:grpSpPr>
          <a:xfrm>
            <a:off x="920752" y="1241634"/>
            <a:ext cx="8640764" cy="5206791"/>
            <a:chOff x="1025525" y="1390185"/>
            <a:chExt cx="4159793" cy="2851074"/>
          </a:xfrm>
        </p:grpSpPr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776D1A82-C133-5A9E-31C3-B5D3F9BFB10D}"/>
                </a:ext>
              </a:extLst>
            </p:cNvPr>
            <p:cNvSpPr txBox="1"/>
            <p:nvPr/>
          </p:nvSpPr>
          <p:spPr>
            <a:xfrm>
              <a:off x="1025526" y="1732561"/>
              <a:ext cx="4159792" cy="2508698"/>
            </a:xfrm>
            <a:prstGeom prst="rect">
              <a:avLst/>
            </a:prstGeom>
            <a:noFill/>
            <a:ln w="19050">
              <a:solidFill>
                <a:srgbClr val="A84D8D"/>
              </a:solidFill>
            </a:ln>
          </p:spPr>
          <p:txBody>
            <a:bodyPr wrap="square" lIns="144000" tIns="144000" rIns="144000" bIns="144000" rtlCol="0" anchor="t">
              <a:noAutofit/>
            </a:bodyPr>
            <a:lstStyle>
              <a:defPPr>
                <a:defRPr lang="fr-FR"/>
              </a:defPPr>
              <a:lvl4pPr marL="198438" lvl="3" indent="-198438" algn="just">
                <a:spcBef>
                  <a:spcPts val="300"/>
                </a:spcBef>
                <a:spcAft>
                  <a:spcPts val="0"/>
                </a:spcAft>
                <a:buClr>
                  <a:schemeClr val="tx1"/>
                </a:buClr>
                <a:buSzPct val="80000"/>
                <a:buFont typeface="Arial" panose="020B0604020202020204" pitchFamily="34" charset="0"/>
                <a:buChar char="•"/>
                <a:defRPr sz="1200" kern="0">
                  <a:cs typeface="Arial" panose="020B0604020202020204" pitchFamily="34" charset="0"/>
                </a:defRPr>
              </a:lvl4pPr>
            </a:lstStyle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r>
                <a:rPr lang="fr-FR" b="1" dirty="0">
                  <a:solidFill>
                    <a:schemeClr val="accent1"/>
                  </a:solidFill>
                </a:rPr>
                <a:t> </a:t>
              </a:r>
            </a:p>
          </p:txBody>
        </p:sp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74C3C128-54E6-F490-BBE7-FBFB96B46AAF}"/>
                </a:ext>
              </a:extLst>
            </p:cNvPr>
            <p:cNvSpPr txBox="1"/>
            <p:nvPr/>
          </p:nvSpPr>
          <p:spPr>
            <a:xfrm>
              <a:off x="1025525" y="1390185"/>
              <a:ext cx="4159792" cy="389315"/>
            </a:xfrm>
            <a:prstGeom prst="rect">
              <a:avLst/>
            </a:prstGeom>
            <a:solidFill>
              <a:srgbClr val="A84D8D"/>
            </a:solidFill>
            <a:ln w="19050">
              <a:solidFill>
                <a:srgbClr val="A84D8D"/>
              </a:solidFill>
            </a:ln>
          </p:spPr>
          <p:txBody>
            <a:bodyPr wrap="square" lIns="144000" tIns="144000" rIns="144000" bIns="144000" rtlCol="0" anchor="ctr">
              <a:noAutofit/>
            </a:bodyPr>
            <a:lstStyle>
              <a:defPPr>
                <a:defRPr lang="fr-FR"/>
              </a:defPPr>
              <a:lvl4pPr marL="198438" lvl="3" indent="-198438" algn="just">
                <a:spcBef>
                  <a:spcPts val="300"/>
                </a:spcBef>
                <a:spcAft>
                  <a:spcPts val="0"/>
                </a:spcAft>
                <a:buClr>
                  <a:schemeClr val="tx1"/>
                </a:buClr>
                <a:buSzPct val="80000"/>
                <a:buFont typeface="Arial" panose="020B0604020202020204" pitchFamily="34" charset="0"/>
                <a:buChar char="•"/>
                <a:defRPr sz="1200" kern="0">
                  <a:cs typeface="Arial" panose="020B0604020202020204" pitchFamily="34" charset="0"/>
                </a:defRPr>
              </a:lvl4pPr>
            </a:lstStyle>
            <a:p>
              <a:pPr marL="0" lvl="3" indent="0" algn="ctr" defTabSz="685800">
                <a:spcBef>
                  <a:spcPts val="0"/>
                </a:spcBef>
                <a:spcAft>
                  <a:spcPts val="1200"/>
                </a:spcAft>
                <a:buClr>
                  <a:srgbClr val="154068"/>
                </a:buClr>
                <a:buNone/>
                <a:defRPr/>
              </a:pPr>
              <a:r>
                <a:rPr lang="fr-FR" sz="1400" b="1" dirty="0">
                  <a:solidFill>
                    <a:schemeClr val="bg1"/>
                  </a:solidFill>
                </a:rPr>
                <a:t>PRESENTATION DE LA STRUCTURE</a:t>
              </a:r>
              <a:br>
                <a:rPr lang="fr-FR" sz="1400" b="1" dirty="0">
                  <a:solidFill>
                    <a:schemeClr val="bg1"/>
                  </a:solidFill>
                </a:rPr>
              </a:br>
              <a:r>
                <a:rPr lang="fr-FR" sz="1400" b="1" dirty="0">
                  <a:solidFill>
                    <a:schemeClr val="bg1"/>
                  </a:solidFill>
                </a:rPr>
                <a:t>Historique, activités, gouvernance, membres </a:t>
              </a:r>
              <a:br>
                <a:rPr lang="fr-FR" sz="1400" b="1" dirty="0">
                  <a:solidFill>
                    <a:schemeClr val="bg1"/>
                  </a:solidFill>
                </a:rPr>
              </a:br>
              <a:endParaRPr lang="fr-FR" sz="14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448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2DB08F-95E6-4FD2-27B5-1DAAD749E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48CF6C-1AD2-550D-6C0B-358B67942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Présentation de la structure portant le projet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5F45620-89B7-B01A-CF21-54F4F7D49C0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DFD8F2-F9FB-0C4F-93FC-22E5D1A25D66}" type="datetime1">
              <a:rPr lang="fr-MA" smtClean="0"/>
              <a:t>03/12/2025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7518B12-6082-CA55-B20E-F6970E28020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Confidentiel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9D12768-7C1F-732C-82DB-05D06C5CF18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28BB3D4-96C1-5B45-8919-CE12D3526B97}" type="slidenum">
              <a:rPr lang="fr-FR" smtClean="0"/>
              <a:pPr/>
              <a:t>3</a:t>
            </a:fld>
            <a:endParaRPr lang="fr-FR" dirty="0"/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BAD710D5-0722-428F-1F8F-AE01F329FBA5}"/>
              </a:ext>
            </a:extLst>
          </p:cNvPr>
          <p:cNvGrpSpPr/>
          <p:nvPr/>
        </p:nvGrpSpPr>
        <p:grpSpPr>
          <a:xfrm>
            <a:off x="1025524" y="1289874"/>
            <a:ext cx="8640763" cy="4218828"/>
            <a:chOff x="5506495" y="1385014"/>
            <a:chExt cx="4159793" cy="1950948"/>
          </a:xfrm>
        </p:grpSpPr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0AF5C6E5-BB19-DB3B-5D27-37F9EFDA45A5}"/>
                </a:ext>
              </a:extLst>
            </p:cNvPr>
            <p:cNvSpPr txBox="1"/>
            <p:nvPr/>
          </p:nvSpPr>
          <p:spPr>
            <a:xfrm>
              <a:off x="5506496" y="1727530"/>
              <a:ext cx="4159792" cy="1608432"/>
            </a:xfrm>
            <a:prstGeom prst="rect">
              <a:avLst/>
            </a:prstGeom>
            <a:noFill/>
            <a:ln w="19050">
              <a:solidFill>
                <a:srgbClr val="C581B2"/>
              </a:solidFill>
            </a:ln>
          </p:spPr>
          <p:txBody>
            <a:bodyPr wrap="square" lIns="144000" tIns="144000" rIns="144000" bIns="144000" rtlCol="0" anchor="t">
              <a:noAutofit/>
            </a:bodyPr>
            <a:lstStyle>
              <a:defPPr>
                <a:defRPr lang="fr-FR"/>
              </a:defPPr>
              <a:lvl4pPr marL="198438" lvl="3" indent="-198438" algn="just">
                <a:spcBef>
                  <a:spcPts val="300"/>
                </a:spcBef>
                <a:spcAft>
                  <a:spcPts val="0"/>
                </a:spcAft>
                <a:buClr>
                  <a:schemeClr val="tx1"/>
                </a:buClr>
                <a:buSzPct val="80000"/>
                <a:buFont typeface="Arial" panose="020B0604020202020204" pitchFamily="34" charset="0"/>
                <a:buChar char="•"/>
                <a:defRPr sz="1200" kern="0">
                  <a:cs typeface="Arial" panose="020B0604020202020204" pitchFamily="34" charset="0"/>
                </a:defRPr>
              </a:lvl4pPr>
            </a:lstStyle>
            <a:p>
              <a:pPr marL="0" lvl="3" indent="0" defTabSz="685800">
                <a:spcBef>
                  <a:spcPts val="0"/>
                </a:spcBef>
                <a:spcAft>
                  <a:spcPts val="1200"/>
                </a:spcAft>
                <a:buClr>
                  <a:srgbClr val="154068"/>
                </a:buClr>
                <a:buNone/>
                <a:defRPr/>
              </a:pPr>
              <a:endParaRPr lang="fr-FR" dirty="0">
                <a:solidFill>
                  <a:schemeClr val="tx2"/>
                </a:solidFill>
              </a:endParaRPr>
            </a:p>
          </p:txBody>
        </p:sp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139C01D1-C859-82AB-9AFF-7546B22B3C9E}"/>
                </a:ext>
              </a:extLst>
            </p:cNvPr>
            <p:cNvSpPr txBox="1"/>
            <p:nvPr/>
          </p:nvSpPr>
          <p:spPr>
            <a:xfrm>
              <a:off x="5506495" y="1385014"/>
              <a:ext cx="4159792" cy="342516"/>
            </a:xfrm>
            <a:prstGeom prst="rect">
              <a:avLst/>
            </a:prstGeom>
            <a:solidFill>
              <a:srgbClr val="C581B2"/>
            </a:solidFill>
            <a:ln w="19050">
              <a:solidFill>
                <a:srgbClr val="C581B2"/>
              </a:solidFill>
            </a:ln>
          </p:spPr>
          <p:txBody>
            <a:bodyPr wrap="square" lIns="144000" tIns="144000" rIns="144000" bIns="144000" rtlCol="0" anchor="ctr">
              <a:noAutofit/>
            </a:bodyPr>
            <a:lstStyle>
              <a:defPPr>
                <a:defRPr lang="fr-FR"/>
              </a:defPPr>
              <a:lvl4pPr marL="198438" lvl="3" indent="-198438" algn="just">
                <a:spcBef>
                  <a:spcPts val="300"/>
                </a:spcBef>
                <a:spcAft>
                  <a:spcPts val="0"/>
                </a:spcAft>
                <a:buClr>
                  <a:schemeClr val="tx1"/>
                </a:buClr>
                <a:buSzPct val="80000"/>
                <a:buFont typeface="Arial" panose="020B0604020202020204" pitchFamily="34" charset="0"/>
                <a:buChar char="•"/>
                <a:defRPr sz="1200" kern="0">
                  <a:cs typeface="Arial" panose="020B0604020202020204" pitchFamily="34" charset="0"/>
                </a:defRPr>
              </a:lvl4pPr>
            </a:lstStyle>
            <a:p>
              <a:pPr marL="0" lvl="3" indent="0" algn="ctr" defTabSz="685800">
                <a:spcBef>
                  <a:spcPts val="0"/>
                </a:spcBef>
                <a:spcAft>
                  <a:spcPts val="1200"/>
                </a:spcAft>
                <a:buClr>
                  <a:srgbClr val="154068"/>
                </a:buClr>
                <a:buNone/>
                <a:defRPr/>
              </a:pPr>
              <a:r>
                <a:rPr lang="fr-FR" sz="1400" b="1" dirty="0">
                  <a:solidFill>
                    <a:schemeClr val="bg1"/>
                  </a:solidFill>
                </a:rPr>
                <a:t>PRINCIPAUX FAITS MARQUANTS DANS LES 12 A 24 DERNIERS MOIS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60099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734A4-5A16-24C5-42DD-6E1AB1136F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E09BD7-D80E-54DF-13AF-28C8ED8BF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Présentation du projet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83DEA02-8C88-A75E-477D-76807390FB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26000" y="1044000"/>
            <a:ext cx="9180513" cy="478070"/>
          </a:xfrm>
        </p:spPr>
        <p:txBody>
          <a:bodyPr>
            <a:normAutofit/>
          </a:bodyPr>
          <a:lstStyle/>
          <a:p>
            <a:r>
              <a:rPr lang="fr-FR" dirty="0">
                <a:highlight>
                  <a:srgbClr val="EAD2E3"/>
                </a:highlight>
              </a:rPr>
              <a:t>Nom du projet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2B77107-48CA-68B3-815E-9D92D2A4D37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DFD8F2-F9FB-0C4F-93FC-22E5D1A25D66}" type="datetime1">
              <a:rPr lang="fr-MA" smtClean="0"/>
              <a:t>03/12/2025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7AA7506-6810-98A2-341A-AE05FEABA8A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Confidentiel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CD7746D-674A-7B03-D404-66E8D792756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28BB3D4-96C1-5B45-8919-CE12D3526B97}" type="slidenum">
              <a:rPr lang="fr-FR" smtClean="0"/>
              <a:pPr/>
              <a:t>4</a:t>
            </a:fld>
            <a:endParaRPr lang="fr-FR" dirty="0"/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B99AB8D7-72A4-7463-F82F-ECFCCEB51C79}"/>
              </a:ext>
            </a:extLst>
          </p:cNvPr>
          <p:cNvGrpSpPr/>
          <p:nvPr/>
        </p:nvGrpSpPr>
        <p:grpSpPr>
          <a:xfrm>
            <a:off x="1026000" y="1513084"/>
            <a:ext cx="9311180" cy="5325866"/>
            <a:chOff x="1025525" y="1390186"/>
            <a:chExt cx="4159793" cy="2627689"/>
          </a:xfrm>
        </p:grpSpPr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EF040F61-1973-2C9B-258F-3061AFB4D4EC}"/>
                </a:ext>
              </a:extLst>
            </p:cNvPr>
            <p:cNvSpPr txBox="1"/>
            <p:nvPr/>
          </p:nvSpPr>
          <p:spPr>
            <a:xfrm>
              <a:off x="1025526" y="1606604"/>
              <a:ext cx="4159792" cy="2411271"/>
            </a:xfrm>
            <a:prstGeom prst="rect">
              <a:avLst/>
            </a:prstGeom>
            <a:noFill/>
            <a:ln w="19050">
              <a:solidFill>
                <a:schemeClr val="accent4"/>
              </a:solidFill>
            </a:ln>
          </p:spPr>
          <p:txBody>
            <a:bodyPr wrap="square" lIns="144000" tIns="144000" rIns="144000" bIns="144000" rtlCol="0" anchor="t">
              <a:noAutofit/>
            </a:bodyPr>
            <a:lstStyle>
              <a:defPPr>
                <a:defRPr lang="fr-FR"/>
              </a:defPPr>
              <a:lvl4pPr marL="198438" lvl="3" indent="-198438" algn="just">
                <a:spcBef>
                  <a:spcPts val="300"/>
                </a:spcBef>
                <a:spcAft>
                  <a:spcPts val="0"/>
                </a:spcAft>
                <a:buClr>
                  <a:schemeClr val="tx1"/>
                </a:buClr>
                <a:buSzPct val="80000"/>
                <a:buFont typeface="Arial" panose="020B0604020202020204" pitchFamily="34" charset="0"/>
                <a:buChar char="•"/>
                <a:defRPr sz="1200" kern="0">
                  <a:cs typeface="Arial" panose="020B0604020202020204" pitchFamily="34" charset="0"/>
                </a:defRPr>
              </a:lvl4pPr>
            </a:lstStyle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r>
                <a:rPr lang="fr-FR" dirty="0"/>
                <a:t> </a:t>
              </a:r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endParaRPr lang="fr-FR" b="1" dirty="0">
                <a:solidFill>
                  <a:schemeClr val="bg1"/>
                </a:solidFill>
              </a:endParaRPr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endParaRPr lang="fr-FR" i="1" dirty="0"/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endParaRPr lang="fr-FR" i="1" dirty="0"/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endParaRPr lang="fr-FR" i="1" dirty="0"/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endParaRPr lang="fr-FR" i="1" dirty="0"/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endParaRPr lang="fr-FR" i="1" dirty="0"/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endParaRPr lang="fr-FR" i="1" dirty="0"/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endParaRPr lang="fr-FR" i="1" dirty="0"/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endParaRPr lang="fr-FR" i="1" dirty="0"/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endParaRPr lang="fr-FR" i="1" dirty="0"/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endParaRPr lang="fr-FR" i="1" dirty="0"/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endParaRPr lang="fr-FR" i="1" dirty="0"/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endParaRPr lang="fr-FR" i="1" dirty="0"/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endParaRPr lang="fr-FR" i="1" dirty="0"/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endParaRPr lang="fr-FR" i="1" dirty="0"/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endParaRPr lang="fr-FR" i="1" dirty="0"/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r>
                <a:rPr lang="fr-FR" i="1" dirty="0"/>
                <a:t>(Vous avez la possibilité de dupliquer cette slide si besoin d’espaces complémentaires)</a:t>
              </a:r>
              <a:r>
                <a:rPr lang="fr-FR" i="1" dirty="0">
                  <a:solidFill>
                    <a:schemeClr val="bg1"/>
                  </a:solidFill>
                </a:rPr>
                <a:t>de </a:t>
              </a:r>
              <a:r>
                <a:rPr lang="fr-FR" b="1" dirty="0">
                  <a:solidFill>
                    <a:schemeClr val="bg1"/>
                  </a:solidFill>
                </a:rPr>
                <a:t>coopération</a:t>
              </a:r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endParaRPr lang="fr-FR" dirty="0">
                <a:solidFill>
                  <a:schemeClr val="tx2"/>
                </a:solidFill>
              </a:endParaRPr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099D3467-E9AB-CD5A-AACB-804BEECFE646}"/>
                </a:ext>
              </a:extLst>
            </p:cNvPr>
            <p:cNvSpPr txBox="1"/>
            <p:nvPr/>
          </p:nvSpPr>
          <p:spPr>
            <a:xfrm>
              <a:off x="1025525" y="1390186"/>
              <a:ext cx="4159792" cy="445312"/>
            </a:xfrm>
            <a:prstGeom prst="rect">
              <a:avLst/>
            </a:prstGeom>
            <a:solidFill>
              <a:schemeClr val="accent4"/>
            </a:solidFill>
            <a:ln w="19050">
              <a:solidFill>
                <a:schemeClr val="accent4"/>
              </a:solidFill>
            </a:ln>
          </p:spPr>
          <p:txBody>
            <a:bodyPr wrap="square" lIns="144000" tIns="144000" rIns="144000" bIns="144000" rtlCol="0" anchor="ctr">
              <a:noAutofit/>
            </a:bodyPr>
            <a:lstStyle>
              <a:defPPr>
                <a:defRPr lang="fr-FR"/>
              </a:defPPr>
              <a:lvl4pPr marL="198438" lvl="3" indent="-198438" algn="just">
                <a:spcBef>
                  <a:spcPts val="300"/>
                </a:spcBef>
                <a:spcAft>
                  <a:spcPts val="0"/>
                </a:spcAft>
                <a:buClr>
                  <a:schemeClr val="tx1"/>
                </a:buClr>
                <a:buSzPct val="80000"/>
                <a:buFont typeface="Arial" panose="020B0604020202020204" pitchFamily="34" charset="0"/>
                <a:buChar char="•"/>
                <a:defRPr sz="1200" kern="0">
                  <a:cs typeface="Arial" panose="020B0604020202020204" pitchFamily="34" charset="0"/>
                </a:defRPr>
              </a:lvl4pPr>
            </a:lstStyle>
            <a:p>
              <a:pPr marL="0" lvl="3" indent="0" algn="ctr" defTabSz="685800">
                <a:spcBef>
                  <a:spcPts val="0"/>
                </a:spcBef>
                <a:buClr>
                  <a:srgbClr val="154068"/>
                </a:buClr>
                <a:buNone/>
                <a:defRPr/>
              </a:pPr>
              <a:r>
                <a:rPr lang="fr-FR" sz="1400" b="1" dirty="0">
                  <a:solidFill>
                    <a:schemeClr val="bg1"/>
                  </a:solidFill>
                </a:rPr>
                <a:t>PRESENTATION DU PROJET</a:t>
              </a:r>
            </a:p>
            <a:p>
              <a:pPr marL="0" lvl="3" indent="0" algn="ctr" defTabSz="685800">
                <a:spcBef>
                  <a:spcPts val="0"/>
                </a:spcBef>
                <a:buClr>
                  <a:srgbClr val="154068"/>
                </a:buClr>
                <a:buNone/>
                <a:defRPr/>
              </a:pPr>
              <a:r>
                <a:rPr lang="fr-FR" sz="1400" b="1" dirty="0">
                  <a:solidFill>
                    <a:schemeClr val="bg1"/>
                  </a:solidFill>
                </a:rPr>
                <a:t>Contexte, objectifs, public cible, Bénéficiaires et périmètre géographique, Actions prévues et calendrier, acteurs partenaires et modalités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93226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306649-B502-9A2B-8F36-F939D41D4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980F1C-51C4-E605-9106-CA475B69D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Présentation du projet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B115BD3-B85A-AACA-701E-30B63965F4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26000" y="1044000"/>
            <a:ext cx="9180513" cy="478070"/>
          </a:xfrm>
        </p:spPr>
        <p:txBody>
          <a:bodyPr>
            <a:normAutofit/>
          </a:bodyPr>
          <a:lstStyle/>
          <a:p>
            <a:r>
              <a:rPr lang="fr-FR" dirty="0">
                <a:highlight>
                  <a:srgbClr val="EAD2E3"/>
                </a:highlight>
              </a:rPr>
              <a:t>Nom du projet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2FABA54-6287-1832-1B7F-8A2B4C8DBBA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DFD8F2-F9FB-0C4F-93FC-22E5D1A25D66}" type="datetime1">
              <a:rPr lang="fr-MA" smtClean="0"/>
              <a:t>03/12/2025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27B4D11-F824-36C0-4A91-CA491713C7C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Confidentiel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ABE29CE-5E53-286C-9AA4-8919C2C19D7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28BB3D4-96C1-5B45-8919-CE12D3526B97}" type="slidenum">
              <a:rPr lang="fr-FR" smtClean="0"/>
              <a:pPr/>
              <a:t>5</a:t>
            </a:fld>
            <a:endParaRPr lang="fr-FR" dirty="0"/>
          </a:p>
        </p:txBody>
      </p: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C8C771E5-F376-17D6-62B4-5503FF801FBA}"/>
              </a:ext>
            </a:extLst>
          </p:cNvPr>
          <p:cNvGrpSpPr/>
          <p:nvPr/>
        </p:nvGrpSpPr>
        <p:grpSpPr>
          <a:xfrm>
            <a:off x="1026004" y="1584762"/>
            <a:ext cx="8640287" cy="2195076"/>
            <a:chOff x="1025525" y="1390186"/>
            <a:chExt cx="4159793" cy="2204826"/>
          </a:xfrm>
        </p:grpSpPr>
        <p:sp>
          <p:nvSpPr>
            <p:cNvPr id="13" name="ZoneTexte 12">
              <a:extLst>
                <a:ext uri="{FF2B5EF4-FFF2-40B4-BE49-F238E27FC236}">
                  <a16:creationId xmlns:a16="http://schemas.microsoft.com/office/drawing/2014/main" id="{53A5B0FE-C3E0-16B9-6588-943EBB52966C}"/>
                </a:ext>
              </a:extLst>
            </p:cNvPr>
            <p:cNvSpPr txBox="1"/>
            <p:nvPr/>
          </p:nvSpPr>
          <p:spPr>
            <a:xfrm>
              <a:off x="1025526" y="1873407"/>
              <a:ext cx="4159792" cy="1721605"/>
            </a:xfrm>
            <a:prstGeom prst="rect">
              <a:avLst/>
            </a:prstGeom>
            <a:noFill/>
            <a:ln w="19050">
              <a:solidFill>
                <a:schemeClr val="accent2"/>
              </a:solidFill>
            </a:ln>
          </p:spPr>
          <p:txBody>
            <a:bodyPr wrap="square" lIns="144000" tIns="144000" rIns="144000" bIns="144000" rtlCol="0" anchor="t">
              <a:noAutofit/>
            </a:bodyPr>
            <a:lstStyle>
              <a:defPPr>
                <a:defRPr lang="fr-FR"/>
              </a:defPPr>
              <a:lvl4pPr marL="198438" lvl="3" indent="-198438" algn="just">
                <a:spcBef>
                  <a:spcPts val="300"/>
                </a:spcBef>
                <a:spcAft>
                  <a:spcPts val="0"/>
                </a:spcAft>
                <a:buClr>
                  <a:schemeClr val="tx1"/>
                </a:buClr>
                <a:buSzPct val="80000"/>
                <a:buFont typeface="Arial" panose="020B0604020202020204" pitchFamily="34" charset="0"/>
                <a:buChar char="•"/>
                <a:defRPr sz="1200" kern="0">
                  <a:cs typeface="Arial" panose="020B0604020202020204" pitchFamily="34" charset="0"/>
                </a:defRPr>
              </a:lvl4pPr>
            </a:lstStyle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r>
                <a:rPr lang="fr-FR" b="1" dirty="0">
                  <a:solidFill>
                    <a:schemeClr val="accent1"/>
                  </a:solidFill>
                </a:rPr>
                <a:t> </a:t>
              </a:r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57DE71A6-369A-88E6-FEB7-6962D329250D}"/>
                </a:ext>
              </a:extLst>
            </p:cNvPr>
            <p:cNvSpPr txBox="1"/>
            <p:nvPr/>
          </p:nvSpPr>
          <p:spPr>
            <a:xfrm>
              <a:off x="1025525" y="1390186"/>
              <a:ext cx="4159792" cy="478070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chemeClr val="accent2"/>
              </a:solidFill>
            </a:ln>
          </p:spPr>
          <p:txBody>
            <a:bodyPr wrap="square" lIns="144000" tIns="144000" rIns="144000" bIns="144000" rtlCol="0" anchor="ctr">
              <a:noAutofit/>
            </a:bodyPr>
            <a:lstStyle>
              <a:defPPr>
                <a:defRPr lang="fr-FR"/>
              </a:defPPr>
              <a:lvl4pPr marL="198438" lvl="3" indent="-198438" algn="just">
                <a:spcBef>
                  <a:spcPts val="300"/>
                </a:spcBef>
                <a:spcAft>
                  <a:spcPts val="0"/>
                </a:spcAft>
                <a:buClr>
                  <a:schemeClr val="tx1"/>
                </a:buClr>
                <a:buSzPct val="80000"/>
                <a:buFont typeface="Arial" panose="020B0604020202020204" pitchFamily="34" charset="0"/>
                <a:buChar char="•"/>
                <a:defRPr sz="1200" kern="0">
                  <a:cs typeface="Arial" panose="020B0604020202020204" pitchFamily="34" charset="0"/>
                </a:defRPr>
              </a:lvl4pPr>
            </a:lstStyle>
            <a:p>
              <a:pPr marL="0" lvl="3" indent="0" algn="ctr" defTabSz="685800">
                <a:spcBef>
                  <a:spcPts val="0"/>
                </a:spcBef>
                <a:spcAft>
                  <a:spcPts val="1200"/>
                </a:spcAft>
                <a:buClr>
                  <a:srgbClr val="154068"/>
                </a:buClr>
                <a:buNone/>
                <a:defRPr/>
              </a:pPr>
              <a:r>
                <a:rPr lang="fr-FR" sz="1400" b="1" dirty="0">
                  <a:solidFill>
                    <a:schemeClr val="bg1"/>
                  </a:solidFill>
                </a:rPr>
                <a:t>CARACTERE INNOVANT DU PROJET</a:t>
              </a:r>
            </a:p>
          </p:txBody>
        </p:sp>
      </p:grpSp>
      <p:grpSp>
        <p:nvGrpSpPr>
          <p:cNvPr id="9" name="Groupe 8">
            <a:extLst>
              <a:ext uri="{FF2B5EF4-FFF2-40B4-BE49-F238E27FC236}">
                <a16:creationId xmlns:a16="http://schemas.microsoft.com/office/drawing/2014/main" id="{15DE5B11-A0E4-29B0-592A-BE60A335E159}"/>
              </a:ext>
            </a:extLst>
          </p:cNvPr>
          <p:cNvGrpSpPr/>
          <p:nvPr/>
        </p:nvGrpSpPr>
        <p:grpSpPr>
          <a:xfrm>
            <a:off x="1025524" y="4032630"/>
            <a:ext cx="8640763" cy="2974072"/>
            <a:chOff x="5506495" y="1385014"/>
            <a:chExt cx="4159793" cy="1950948"/>
          </a:xfrm>
        </p:grpSpPr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C539ECBA-EC05-546E-1D6D-3D211D0C7ED7}"/>
                </a:ext>
              </a:extLst>
            </p:cNvPr>
            <p:cNvSpPr txBox="1"/>
            <p:nvPr/>
          </p:nvSpPr>
          <p:spPr>
            <a:xfrm>
              <a:off x="5506496" y="1952427"/>
              <a:ext cx="4159792" cy="1383535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lIns="144000" tIns="144000" rIns="144000" bIns="144000" rtlCol="0" anchor="t">
              <a:noAutofit/>
            </a:bodyPr>
            <a:lstStyle>
              <a:defPPr>
                <a:defRPr lang="fr-FR"/>
              </a:defPPr>
              <a:lvl4pPr marL="198438" lvl="3" indent="-198438" algn="just">
                <a:spcBef>
                  <a:spcPts val="300"/>
                </a:spcBef>
                <a:spcAft>
                  <a:spcPts val="0"/>
                </a:spcAft>
                <a:buClr>
                  <a:schemeClr val="tx1"/>
                </a:buClr>
                <a:buSzPct val="80000"/>
                <a:buFont typeface="Arial" panose="020B0604020202020204" pitchFamily="34" charset="0"/>
                <a:buChar char="•"/>
                <a:defRPr sz="1200" kern="0">
                  <a:cs typeface="Arial" panose="020B0604020202020204" pitchFamily="34" charset="0"/>
                </a:defRPr>
              </a:lvl4pPr>
            </a:lstStyle>
            <a:p>
              <a:pPr marL="0" lvl="3" indent="0" defTabSz="685800">
                <a:spcBef>
                  <a:spcPts val="0"/>
                </a:spcBef>
                <a:spcAft>
                  <a:spcPts val="1200"/>
                </a:spcAft>
                <a:buClr>
                  <a:srgbClr val="154068"/>
                </a:buClr>
                <a:buNone/>
                <a:defRPr/>
              </a:pPr>
              <a:endParaRPr lang="fr-FR" dirty="0">
                <a:solidFill>
                  <a:schemeClr val="tx2"/>
                </a:solidFill>
              </a:endParaRPr>
            </a:p>
          </p:txBody>
        </p:sp>
        <p:sp>
          <p:nvSpPr>
            <p:cNvPr id="3" name="ZoneTexte 2">
              <a:extLst>
                <a:ext uri="{FF2B5EF4-FFF2-40B4-BE49-F238E27FC236}">
                  <a16:creationId xmlns:a16="http://schemas.microsoft.com/office/drawing/2014/main" id="{4B386873-878A-2D23-BFF2-E9A4354A12AD}"/>
                </a:ext>
              </a:extLst>
            </p:cNvPr>
            <p:cNvSpPr txBox="1"/>
            <p:nvPr/>
          </p:nvSpPr>
          <p:spPr>
            <a:xfrm>
              <a:off x="5506495" y="1385014"/>
              <a:ext cx="4159792" cy="567413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19050">
              <a:solidFill>
                <a:schemeClr val="accent1"/>
              </a:solidFill>
            </a:ln>
          </p:spPr>
          <p:txBody>
            <a:bodyPr wrap="square" lIns="144000" tIns="144000" rIns="144000" bIns="144000" rtlCol="0" anchor="ctr">
              <a:noAutofit/>
            </a:bodyPr>
            <a:lstStyle>
              <a:defPPr>
                <a:defRPr lang="fr-FR"/>
              </a:defPPr>
              <a:lvl4pPr marL="198438" lvl="3" indent="-198438" algn="just">
                <a:spcBef>
                  <a:spcPts val="300"/>
                </a:spcBef>
                <a:spcAft>
                  <a:spcPts val="0"/>
                </a:spcAft>
                <a:buClr>
                  <a:schemeClr val="tx1"/>
                </a:buClr>
                <a:buSzPct val="80000"/>
                <a:buFont typeface="Arial" panose="020B0604020202020204" pitchFamily="34" charset="0"/>
                <a:buChar char="•"/>
                <a:defRPr sz="1200" kern="0">
                  <a:cs typeface="Arial" panose="020B0604020202020204" pitchFamily="34" charset="0"/>
                </a:defRPr>
              </a:lvl4pPr>
            </a:lstStyle>
            <a:p>
              <a:pPr marL="0" lvl="3" indent="0" algn="ctr" defTabSz="685800">
                <a:spcBef>
                  <a:spcPts val="0"/>
                </a:spcBef>
                <a:spcAft>
                  <a:spcPts val="1200"/>
                </a:spcAft>
                <a:buClr>
                  <a:srgbClr val="154068"/>
                </a:buClr>
                <a:buNone/>
                <a:defRPr/>
              </a:pPr>
              <a:r>
                <a:rPr lang="fr-FR" sz="1400" b="1" dirty="0">
                  <a:solidFill>
                    <a:schemeClr val="bg1"/>
                  </a:solidFill>
                </a:rPr>
                <a:t>LES RAISONS DE VOTRE REPONSE A CET AMI</a:t>
              </a:r>
            </a:p>
            <a:p>
              <a:pPr marL="0" lvl="3" indent="0" algn="ctr" defTabSz="685800">
                <a:spcBef>
                  <a:spcPts val="0"/>
                </a:spcBef>
                <a:spcAft>
                  <a:spcPts val="1200"/>
                </a:spcAft>
                <a:buClr>
                  <a:srgbClr val="154068"/>
                </a:buClr>
                <a:buNone/>
                <a:defRPr/>
              </a:pPr>
              <a:r>
                <a:rPr lang="fr-FR" dirty="0">
                  <a:solidFill>
                    <a:schemeClr val="bg1"/>
                  </a:solidFill>
                </a:rPr>
                <a:t>En quoi l’aide financière de l’AMI serait-elle déterminante pour votre projet à court terme ? Comment le projet sera-t-il soutenu à moyen terme, une fois l’aide de l’AMI consommé ? Quels </a:t>
              </a:r>
              <a:r>
                <a:rPr lang="fr-FR" dirty="0" err="1">
                  <a:solidFill>
                    <a:schemeClr val="bg1"/>
                  </a:solidFill>
                </a:rPr>
                <a:t>cofinanceurs</a:t>
              </a:r>
              <a:r>
                <a:rPr lang="fr-FR" dirty="0">
                  <a:solidFill>
                    <a:schemeClr val="bg1"/>
                  </a:solidFill>
                </a:rPr>
                <a:t> identifiez vous sur le projet ? </a:t>
              </a:r>
              <a:endParaRPr lang="fr-FR" sz="14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38513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AEAEE8-69DB-F76E-644C-F361377D6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Présentation du projet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FE5503C-AFA4-B614-0FAD-C12A51428B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26000" y="1044000"/>
            <a:ext cx="9180513" cy="478070"/>
          </a:xfrm>
        </p:spPr>
        <p:txBody>
          <a:bodyPr>
            <a:normAutofit/>
          </a:bodyPr>
          <a:lstStyle/>
          <a:p>
            <a:r>
              <a:rPr lang="fr-FR" dirty="0">
                <a:highlight>
                  <a:srgbClr val="EAD2E3"/>
                </a:highlight>
              </a:rPr>
              <a:t>Nom du projet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C26A42A-81EB-78F8-5CAC-221843B4AB3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DFD8F2-F9FB-0C4F-93FC-22E5D1A25D66}" type="datetime1">
              <a:rPr lang="fr-MA" smtClean="0"/>
              <a:t>03/12/2025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EE10531-A79F-DB6B-130F-BF31DFDCB23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Confidentiel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A80A497-9F60-1C09-4B93-42FFF4E4EDB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28BB3D4-96C1-5B45-8919-CE12D3526B97}" type="slidenum">
              <a:rPr lang="fr-FR" smtClean="0"/>
              <a:pPr/>
              <a:t>6</a:t>
            </a:fld>
            <a:endParaRPr lang="fr-FR" dirty="0"/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65E52A05-8D11-A832-BDFA-6C8446B2BF36}"/>
              </a:ext>
            </a:extLst>
          </p:cNvPr>
          <p:cNvGrpSpPr/>
          <p:nvPr/>
        </p:nvGrpSpPr>
        <p:grpSpPr>
          <a:xfrm>
            <a:off x="1026000" y="1525177"/>
            <a:ext cx="8640289" cy="3196399"/>
            <a:chOff x="1025525" y="1390185"/>
            <a:chExt cx="4159793" cy="2624896"/>
          </a:xfrm>
        </p:grpSpPr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9A57ED9A-4DE3-D9D4-ED2A-A810AFBCD633}"/>
                </a:ext>
              </a:extLst>
            </p:cNvPr>
            <p:cNvSpPr txBox="1"/>
            <p:nvPr/>
          </p:nvSpPr>
          <p:spPr>
            <a:xfrm>
              <a:off x="1025526" y="1970507"/>
              <a:ext cx="4159792" cy="2044574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lIns="144000" tIns="144000" rIns="144000" bIns="144000" rtlCol="0" anchor="t">
              <a:noAutofit/>
            </a:bodyPr>
            <a:lstStyle>
              <a:defPPr>
                <a:defRPr lang="fr-FR"/>
              </a:defPPr>
              <a:lvl4pPr marL="198438" lvl="3" indent="-198438" algn="just">
                <a:spcBef>
                  <a:spcPts val="300"/>
                </a:spcBef>
                <a:spcAft>
                  <a:spcPts val="0"/>
                </a:spcAft>
                <a:buClr>
                  <a:schemeClr val="tx1"/>
                </a:buClr>
                <a:buSzPct val="80000"/>
                <a:buFont typeface="Arial" panose="020B0604020202020204" pitchFamily="34" charset="0"/>
                <a:buChar char="•"/>
                <a:defRPr sz="1200" kern="0">
                  <a:cs typeface="Arial" panose="020B0604020202020204" pitchFamily="34" charset="0"/>
                </a:defRPr>
              </a:lvl4pPr>
            </a:lstStyle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r>
                <a:rPr lang="fr-FR" dirty="0">
                  <a:solidFill>
                    <a:schemeClr val="tx2"/>
                  </a:solidFill>
                </a:rPr>
                <a:t>- Nombre de personnes accompagnées </a:t>
              </a:r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r>
                <a:rPr lang="fr-FR" dirty="0">
                  <a:solidFill>
                    <a:schemeClr val="tx2"/>
                  </a:solidFill>
                </a:rPr>
                <a:t>- Nombre des personnes en sortie positive (CDI / CDD +6 mois / formation)</a:t>
              </a:r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r>
                <a:rPr lang="fr-FR" dirty="0">
                  <a:solidFill>
                    <a:schemeClr val="tx2"/>
                  </a:solidFill>
                </a:rPr>
                <a:t>-</a:t>
              </a:r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r>
                <a:rPr lang="fr-FR" dirty="0">
                  <a:solidFill>
                    <a:schemeClr val="tx2"/>
                  </a:solidFill>
                </a:rPr>
                <a:t>-</a:t>
              </a:r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r>
                <a:rPr lang="fr-FR" dirty="0">
                  <a:solidFill>
                    <a:schemeClr val="tx2"/>
                  </a:solidFill>
                </a:rPr>
                <a:t>-</a:t>
              </a:r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r>
                <a:rPr lang="fr-FR" dirty="0">
                  <a:solidFill>
                    <a:schemeClr val="tx2"/>
                  </a:solidFill>
                </a:rPr>
                <a:t>-</a:t>
              </a:r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r>
                <a:rPr lang="fr-FR" dirty="0">
                  <a:solidFill>
                    <a:schemeClr val="tx2"/>
                  </a:solidFill>
                </a:rPr>
                <a:t>-</a:t>
              </a:r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r>
                <a:rPr lang="fr-FR" dirty="0">
                  <a:solidFill>
                    <a:schemeClr val="tx2"/>
                  </a:solidFill>
                </a:rPr>
                <a:t>-</a:t>
              </a:r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r>
                <a:rPr lang="fr-FR" dirty="0">
                  <a:solidFill>
                    <a:schemeClr val="tx2"/>
                  </a:solidFill>
                </a:rPr>
                <a:t>-</a:t>
              </a:r>
            </a:p>
            <a:p>
              <a:pPr marL="0" lvl="3" indent="0" defTabSz="685800">
                <a:spcBef>
                  <a:spcPts val="0"/>
                </a:spcBef>
                <a:spcAft>
                  <a:spcPts val="300"/>
                </a:spcAft>
                <a:buClr>
                  <a:srgbClr val="154068"/>
                </a:buClr>
                <a:buNone/>
                <a:defRPr/>
              </a:pPr>
              <a:r>
                <a:rPr lang="fr-FR" dirty="0">
                  <a:solidFill>
                    <a:schemeClr val="tx2"/>
                  </a:solidFill>
                </a:rPr>
                <a:t>-</a:t>
              </a:r>
            </a:p>
          </p:txBody>
        </p: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19143796-3D20-E1FC-0C27-039AF6EEBA20}"/>
                </a:ext>
              </a:extLst>
            </p:cNvPr>
            <p:cNvSpPr txBox="1"/>
            <p:nvPr/>
          </p:nvSpPr>
          <p:spPr>
            <a:xfrm>
              <a:off x="1025525" y="1390185"/>
              <a:ext cx="4159792" cy="58568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</a:ln>
          </p:spPr>
          <p:txBody>
            <a:bodyPr wrap="square" lIns="144000" tIns="144000" rIns="144000" bIns="144000" rtlCol="0" anchor="ctr">
              <a:noAutofit/>
            </a:bodyPr>
            <a:lstStyle>
              <a:defPPr>
                <a:defRPr lang="fr-FR"/>
              </a:defPPr>
              <a:lvl4pPr marL="198438" lvl="3" indent="-198438" algn="just">
                <a:spcBef>
                  <a:spcPts val="300"/>
                </a:spcBef>
                <a:spcAft>
                  <a:spcPts val="0"/>
                </a:spcAft>
                <a:buClr>
                  <a:schemeClr val="tx1"/>
                </a:buClr>
                <a:buSzPct val="80000"/>
                <a:buFont typeface="Arial" panose="020B0604020202020204" pitchFamily="34" charset="0"/>
                <a:buChar char="•"/>
                <a:defRPr sz="1200" kern="0">
                  <a:cs typeface="Arial" panose="020B0604020202020204" pitchFamily="34" charset="0"/>
                </a:defRPr>
              </a:lvl4pPr>
            </a:lstStyle>
            <a:p>
              <a:pPr marL="0" lvl="3" indent="0" algn="ctr" defTabSz="685800">
                <a:spcBef>
                  <a:spcPts val="0"/>
                </a:spcBef>
                <a:spcAft>
                  <a:spcPts val="1200"/>
                </a:spcAft>
                <a:buClr>
                  <a:srgbClr val="154068"/>
                </a:buClr>
                <a:buNone/>
                <a:defRPr/>
              </a:pPr>
              <a:r>
                <a:rPr lang="fr-FR" b="1" dirty="0">
                  <a:solidFill>
                    <a:schemeClr val="bg1"/>
                  </a:solidFill>
                </a:rPr>
                <a:t> RÉSULTATS ATTENDUS et INDICATEURS DE REUSSITE DU PROJET</a:t>
              </a:r>
              <a:br>
                <a:rPr lang="fr-FR" b="1" dirty="0">
                  <a:solidFill>
                    <a:schemeClr val="bg1"/>
                  </a:solidFill>
                </a:rPr>
              </a:br>
              <a:r>
                <a:rPr lang="fr-FR" b="1" dirty="0">
                  <a:solidFill>
                    <a:schemeClr val="bg1"/>
                  </a:solidFill>
                </a:rPr>
                <a:t>2 indicateurs sont communs à tous les projets, merci d’en proposer 4 à 8 supplémentaires (quantitatifs &amp; qualitatifs)</a:t>
              </a:r>
            </a:p>
            <a:p>
              <a:pPr marL="0" lvl="3" indent="0" algn="ctr" defTabSz="685800">
                <a:spcBef>
                  <a:spcPts val="0"/>
                </a:spcBef>
                <a:spcAft>
                  <a:spcPts val="1200"/>
                </a:spcAft>
                <a:buClr>
                  <a:srgbClr val="154068"/>
                </a:buClr>
                <a:buNone/>
                <a:defRPr/>
              </a:pPr>
              <a:r>
                <a:rPr lang="fr-FR" sz="1050" b="1" i="1" dirty="0">
                  <a:solidFill>
                    <a:schemeClr val="bg1"/>
                  </a:solidFill>
                </a:rPr>
                <a:t>NB : cette démarche d’évaluation aura lieu en fin de première édition du projet</a:t>
              </a:r>
              <a:endParaRPr lang="fr-FR" sz="1400" b="1" i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68995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AEAEE8-69DB-F76E-644C-F361377D6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Le calendrier de déploiement de votre projet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C26A42A-81EB-78F8-5CAC-221843B4AB3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DFD8F2-F9FB-0C4F-93FC-22E5D1A25D66}" type="datetime1">
              <a:rPr lang="fr-MA" smtClean="0"/>
              <a:t>03/12/2025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EE10531-A79F-DB6B-130F-BF31DFDCB23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Confidentiel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A80A497-9F60-1C09-4B93-42FFF4E4EDB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28BB3D4-96C1-5B45-8919-CE12D3526B97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0D08FDFE-4A69-4EDB-2816-2B60AFA1C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526" y="1656176"/>
            <a:ext cx="8609128" cy="5350526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DCBA12AD-04A7-DB45-1DD4-6119573622C7}"/>
              </a:ext>
            </a:extLst>
          </p:cNvPr>
          <p:cNvSpPr txBox="1">
            <a:spLocks/>
          </p:cNvSpPr>
          <p:nvPr/>
        </p:nvSpPr>
        <p:spPr>
          <a:xfrm>
            <a:off x="1025525" y="981308"/>
            <a:ext cx="9180513" cy="47807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 algn="l" defTabSz="1007886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i="0" kern="1200">
                <a:solidFill>
                  <a:srgbClr val="005F8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fr-FR" sz="1600" b="0" dirty="0"/>
              <a:t>Pensez à préciser les temps d’ingénierie, d’identification des bénéficiaires, de mise en place du projet, et de mesure de l’impact </a:t>
            </a:r>
          </a:p>
        </p:txBody>
      </p:sp>
    </p:spTree>
    <p:extLst>
      <p:ext uri="{BB962C8B-B14F-4D97-AF65-F5344CB8AC3E}">
        <p14:creationId xmlns:p14="http://schemas.microsoft.com/office/powerpoint/2010/main" val="3733812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AEAEE8-69DB-F76E-644C-F361377D6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plan de financement du projet – en € TTC – Année 1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C26A42A-81EB-78F8-5CAC-221843B4AB3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DFD8F2-F9FB-0C4F-93FC-22E5D1A25D66}" type="datetime1">
              <a:rPr lang="fr-MA" smtClean="0"/>
              <a:t>03/12/2025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EE10531-A79F-DB6B-130F-BF31DFDCB23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Confidentiel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A80A497-9F60-1C09-4B93-42FFF4E4EDB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28BB3D4-96C1-5B45-8919-CE12D3526B97}" type="slidenum">
              <a:rPr lang="fr-FR" smtClean="0"/>
              <a:pPr/>
              <a:t>8</a:t>
            </a:fld>
            <a:endParaRPr lang="fr-FR" dirty="0"/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DC6E3A49-2771-65F8-9209-E5292A3A04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508412"/>
              </p:ext>
            </p:extLst>
          </p:nvPr>
        </p:nvGraphicFramePr>
        <p:xfrm>
          <a:off x="525355" y="1139771"/>
          <a:ext cx="9674747" cy="5557587"/>
        </p:xfrm>
        <a:graphic>
          <a:graphicData uri="http://schemas.openxmlformats.org/drawingml/2006/table">
            <a:tbl>
              <a:tblPr firstRow="1" firstCol="1">
                <a:tableStyleId>{0E3FDE45-AF77-4B5C-9715-49D594BDF05E}</a:tableStyleId>
              </a:tblPr>
              <a:tblGrid>
                <a:gridCol w="2802745">
                  <a:extLst>
                    <a:ext uri="{9D8B030D-6E8A-4147-A177-3AD203B41FA5}">
                      <a16:colId xmlns:a16="http://schemas.microsoft.com/office/drawing/2014/main" val="1893258544"/>
                    </a:ext>
                  </a:extLst>
                </a:gridCol>
                <a:gridCol w="703618">
                  <a:extLst>
                    <a:ext uri="{9D8B030D-6E8A-4147-A177-3AD203B41FA5}">
                      <a16:colId xmlns:a16="http://schemas.microsoft.com/office/drawing/2014/main" val="3302909494"/>
                    </a:ext>
                  </a:extLst>
                </a:gridCol>
                <a:gridCol w="1670869">
                  <a:extLst>
                    <a:ext uri="{9D8B030D-6E8A-4147-A177-3AD203B41FA5}">
                      <a16:colId xmlns:a16="http://schemas.microsoft.com/office/drawing/2014/main" val="3914738348"/>
                    </a:ext>
                  </a:extLst>
                </a:gridCol>
                <a:gridCol w="1759676">
                  <a:extLst>
                    <a:ext uri="{9D8B030D-6E8A-4147-A177-3AD203B41FA5}">
                      <a16:colId xmlns:a16="http://schemas.microsoft.com/office/drawing/2014/main" val="1593017986"/>
                    </a:ext>
                  </a:extLst>
                </a:gridCol>
                <a:gridCol w="767859">
                  <a:extLst>
                    <a:ext uri="{9D8B030D-6E8A-4147-A177-3AD203B41FA5}">
                      <a16:colId xmlns:a16="http://schemas.microsoft.com/office/drawing/2014/main" val="3244991850"/>
                    </a:ext>
                  </a:extLst>
                </a:gridCol>
                <a:gridCol w="1969980">
                  <a:extLst>
                    <a:ext uri="{9D8B030D-6E8A-4147-A177-3AD203B41FA5}">
                      <a16:colId xmlns:a16="http://schemas.microsoft.com/office/drawing/2014/main" val="213258146"/>
                    </a:ext>
                  </a:extLst>
                </a:gridCol>
              </a:tblGrid>
              <a:tr h="20538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Nature Dépenses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Montant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Commentaires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Nature Dépenses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Montant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Commentaires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231581517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ACHATS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RESSOURCES PUBLIQUES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04739814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Achats matières et fournitures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Etat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17207722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Autres fournitures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Région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24213534"/>
                  </a:ext>
                </a:extLst>
              </a:tr>
              <a:tr h="48266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SERVICES EXTERIEURS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Département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83624449"/>
                  </a:ext>
                </a:extLst>
              </a:tr>
              <a:tr h="33827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Locations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8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Autres ressources publiques</a:t>
                      </a:r>
                    </a:p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53327595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Entretien et réparation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38336935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Assurance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5022349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Documentation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54058630"/>
                  </a:ext>
                </a:extLst>
              </a:tr>
              <a:tr h="33827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AUTRES SERVICES EXTERIEURS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RESSOURCES PRIVEES</a:t>
                      </a:r>
                    </a:p>
                    <a:p>
                      <a:pPr algn="l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14366552"/>
                  </a:ext>
                </a:extLst>
              </a:tr>
              <a:tr h="47116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Rémunérations intermédiaires et honoraires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Revitalisation </a:t>
                      </a:r>
                    </a:p>
                    <a:p>
                      <a:pPr algn="l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Autres ressources privées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40411511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Publicité, publication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87849296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Déplacements, missions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18528555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Services bancaires, autres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39058247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MOYENS HUMAINS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AUTOFINANCEMENT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31923907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Fontion + nom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53644063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Fontion + nom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79872720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TOTAUX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4358998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493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E88C2C-AE72-6944-B2DB-A9E2B6880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EA58AA-DF32-09D1-AF79-F110A9990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plan de financement du projet – en € TTC – Année 2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94BC1DD-EC85-8418-3BB1-65D664009BF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FDFD8F2-F9FB-0C4F-93FC-22E5D1A25D66}" type="datetime1">
              <a:rPr lang="fr-MA" smtClean="0"/>
              <a:t>03/12/2025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07D42D3-6B86-5E6D-E433-9DD0F40CF54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Confidentiel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35C5B01-F4A1-278D-E796-5CD3A4EC753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28BB3D4-96C1-5B45-8919-CE12D3526B97}" type="slidenum">
              <a:rPr lang="fr-FR" smtClean="0"/>
              <a:pPr/>
              <a:t>9</a:t>
            </a:fld>
            <a:endParaRPr lang="fr-FR" dirty="0"/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8584251A-5714-3BDA-6BEC-0721B78961D8}"/>
              </a:ext>
            </a:extLst>
          </p:cNvPr>
          <p:cNvGraphicFramePr>
            <a:graphicFrameLocks noGrp="1"/>
          </p:cNvGraphicFramePr>
          <p:nvPr/>
        </p:nvGraphicFramePr>
        <p:xfrm>
          <a:off x="525355" y="1139771"/>
          <a:ext cx="9674747" cy="5557587"/>
        </p:xfrm>
        <a:graphic>
          <a:graphicData uri="http://schemas.openxmlformats.org/drawingml/2006/table">
            <a:tbl>
              <a:tblPr firstRow="1" firstCol="1">
                <a:tableStyleId>{0E3FDE45-AF77-4B5C-9715-49D594BDF05E}</a:tableStyleId>
              </a:tblPr>
              <a:tblGrid>
                <a:gridCol w="2802745">
                  <a:extLst>
                    <a:ext uri="{9D8B030D-6E8A-4147-A177-3AD203B41FA5}">
                      <a16:colId xmlns:a16="http://schemas.microsoft.com/office/drawing/2014/main" val="1893258544"/>
                    </a:ext>
                  </a:extLst>
                </a:gridCol>
                <a:gridCol w="703618">
                  <a:extLst>
                    <a:ext uri="{9D8B030D-6E8A-4147-A177-3AD203B41FA5}">
                      <a16:colId xmlns:a16="http://schemas.microsoft.com/office/drawing/2014/main" val="3302909494"/>
                    </a:ext>
                  </a:extLst>
                </a:gridCol>
                <a:gridCol w="1670869">
                  <a:extLst>
                    <a:ext uri="{9D8B030D-6E8A-4147-A177-3AD203B41FA5}">
                      <a16:colId xmlns:a16="http://schemas.microsoft.com/office/drawing/2014/main" val="3914738348"/>
                    </a:ext>
                  </a:extLst>
                </a:gridCol>
                <a:gridCol w="1759676">
                  <a:extLst>
                    <a:ext uri="{9D8B030D-6E8A-4147-A177-3AD203B41FA5}">
                      <a16:colId xmlns:a16="http://schemas.microsoft.com/office/drawing/2014/main" val="1593017986"/>
                    </a:ext>
                  </a:extLst>
                </a:gridCol>
                <a:gridCol w="767859">
                  <a:extLst>
                    <a:ext uri="{9D8B030D-6E8A-4147-A177-3AD203B41FA5}">
                      <a16:colId xmlns:a16="http://schemas.microsoft.com/office/drawing/2014/main" val="3244991850"/>
                    </a:ext>
                  </a:extLst>
                </a:gridCol>
                <a:gridCol w="1969980">
                  <a:extLst>
                    <a:ext uri="{9D8B030D-6E8A-4147-A177-3AD203B41FA5}">
                      <a16:colId xmlns:a16="http://schemas.microsoft.com/office/drawing/2014/main" val="213258146"/>
                    </a:ext>
                  </a:extLst>
                </a:gridCol>
              </a:tblGrid>
              <a:tr h="205381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Nature Dépenses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Montant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Commentaires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Nature Dépenses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Montant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Commentaires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1231581517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ACHATS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RESSOURCES PUBLIQUES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04739814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Achats matières et fournitures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Etat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17207722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Autres fournitures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Région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24213534"/>
                  </a:ext>
                </a:extLst>
              </a:tr>
              <a:tr h="48266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SERVICES EXTERIEURS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Département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83624449"/>
                  </a:ext>
                </a:extLst>
              </a:tr>
              <a:tr h="33827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Locations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0788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Autres ressources publiques</a:t>
                      </a:r>
                    </a:p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53327595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Entretien et réparation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38336935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Assurance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5022349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Documentation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54058630"/>
                  </a:ext>
                </a:extLst>
              </a:tr>
              <a:tr h="338274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AUTRES SERVICES EXTERIEURS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RESSOURCES PRIVEES</a:t>
                      </a:r>
                    </a:p>
                    <a:p>
                      <a:pPr algn="l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14366552"/>
                  </a:ext>
                </a:extLst>
              </a:tr>
              <a:tr h="47116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Rémunérations intermédiaires et honoraires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Revitalisation </a:t>
                      </a:r>
                    </a:p>
                    <a:p>
                      <a:pPr algn="l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Autres ressources privées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40411511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Publicité, publication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87849296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Déplacements, missions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18528555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Services bancaires, autres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39058247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>
                          <a:solidFill>
                            <a:srgbClr val="000000"/>
                          </a:solidFill>
                          <a:effectLst/>
                        </a:rPr>
                        <a:t>MOYENS HUMAINS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AUTOFINANCEMENT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31923907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Fontion + nom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53644063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Fontion + nom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79872720"/>
                  </a:ext>
                </a:extLst>
              </a:tr>
              <a:tr h="20538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TOTAUX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4358998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2986568"/>
      </p:ext>
    </p:extLst>
  </p:cSld>
  <p:clrMapOvr>
    <a:masterClrMapping/>
  </p:clrMapOvr>
</p:sld>
</file>

<file path=ppt/theme/theme1.xml><?xml version="1.0" encoding="utf-8"?>
<a:theme xmlns:a="http://schemas.openxmlformats.org/drawingml/2006/main" name="Le30Fab">
  <a:themeElements>
    <a:clrScheme name="Personnalisé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B7E"/>
      </a:accent1>
      <a:accent2>
        <a:srgbClr val="72A3BC"/>
      </a:accent2>
      <a:accent3>
        <a:srgbClr val="E1D9C5"/>
      </a:accent3>
      <a:accent4>
        <a:srgbClr val="D0BB9C"/>
      </a:accent4>
      <a:accent5>
        <a:srgbClr val="BE4040"/>
      </a:accent5>
      <a:accent6>
        <a:srgbClr val="9D3535"/>
      </a:accent6>
      <a:hlink>
        <a:srgbClr val="DCDCDC"/>
      </a:hlink>
      <a:folHlink>
        <a:srgbClr val="F3F3F3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a0ef27-32b4-4c75-9518-8e445a1a72d7" xsi:nil="true"/>
    <lcf76f155ced4ddcb4097134ff3c332f xmlns="84db6d44-6c22-4934-83ec-be3c1e577ad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433B7BCA650F42B681FD5DF7EB40CF" ma:contentTypeVersion="16" ma:contentTypeDescription="Crée un document." ma:contentTypeScope="" ma:versionID="488090d87be67293af3f4b97681f1074">
  <xsd:schema xmlns:xsd="http://www.w3.org/2001/XMLSchema" xmlns:xs="http://www.w3.org/2001/XMLSchema" xmlns:p="http://schemas.microsoft.com/office/2006/metadata/properties" xmlns:ns2="84db6d44-6c22-4934-83ec-be3c1e577ad5" xmlns:ns3="e9a0ef27-32b4-4c75-9518-8e445a1a72d7" targetNamespace="http://schemas.microsoft.com/office/2006/metadata/properties" ma:root="true" ma:fieldsID="74317c3d571ffa716c12c1691c8a5143" ns2:_="" ns3:_="">
    <xsd:import namespace="84db6d44-6c22-4934-83ec-be3c1e577ad5"/>
    <xsd:import namespace="e9a0ef27-32b4-4c75-9518-8e445a1a72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db6d44-6c22-4934-83ec-be3c1e577a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cee4bbc3-a434-4c15-a03f-beeb8fb542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a0ef27-32b4-4c75-9518-8e445a1a7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54f280a6-bdd4-4864-8aa1-0aedd5a9dd61}" ma:internalName="TaxCatchAll" ma:showField="CatchAllData" ma:web="e9a0ef27-32b4-4c75-9518-8e445a1a72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A001B8-CD5B-45CC-8598-38148E9B411F}">
  <ds:schemaRefs>
    <ds:schemaRef ds:uri="http://schemas.microsoft.com/office/2006/metadata/properties"/>
    <ds:schemaRef ds:uri="http://schemas.microsoft.com/office/infopath/2007/PartnerControls"/>
    <ds:schemaRef ds:uri="e9a0ef27-32b4-4c75-9518-8e445a1a72d7"/>
    <ds:schemaRef ds:uri="84db6d44-6c22-4934-83ec-be3c1e577ad5"/>
  </ds:schemaRefs>
</ds:datastoreItem>
</file>

<file path=customXml/itemProps2.xml><?xml version="1.0" encoding="utf-8"?>
<ds:datastoreItem xmlns:ds="http://schemas.openxmlformats.org/officeDocument/2006/customXml" ds:itemID="{C5CB9152-CC87-4EB7-B892-BFA2ED7C06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db6d44-6c22-4934-83ec-be3c1e577ad5"/>
    <ds:schemaRef ds:uri="e9a0ef27-32b4-4c75-9518-8e445a1a72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61562B7-3FCF-4EB2-A57F-716E7908924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773</Words>
  <Application>Microsoft Office PowerPoint</Application>
  <PresentationFormat>Personnalisé</PresentationFormat>
  <Paragraphs>316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Le30Fab</vt:lpstr>
      <vt:lpstr>Appel à Manifestation d’Intérêt</vt:lpstr>
      <vt:lpstr>Présentation de la structure portant le projet</vt:lpstr>
      <vt:lpstr>Présentation de la structure portant le projet</vt:lpstr>
      <vt:lpstr>Présentation du projet</vt:lpstr>
      <vt:lpstr>Présentation du projet</vt:lpstr>
      <vt:lpstr>Présentation du projet</vt:lpstr>
      <vt:lpstr>Le calendrier de déploiement de votre projet</vt:lpstr>
      <vt:lpstr>Le plan de financement du projet – en € TTC – Année 1</vt:lpstr>
      <vt:lpstr>Le plan de financement du projet – en € TTC – Année 2</vt:lpstr>
      <vt:lpstr>Le plan de financement du projet – en € TTC – Année 3</vt:lpstr>
      <vt:lpstr>Les annexes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Marion Duranthon</cp:lastModifiedBy>
  <cp:revision>67</cp:revision>
  <dcterms:created xsi:type="dcterms:W3CDTF">2022-11-07T17:23:58Z</dcterms:created>
  <dcterms:modified xsi:type="dcterms:W3CDTF">2025-12-03T08:48:17Z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0x01010070433B7BCA650F42B681FD5DF7EB40CF</vt:lpwstr>
  </property>
  <property fmtid="{D5CDD505-2E9C-101B-9397-08002B2CF9AE}" pid="3" name="MediaServiceImageTags">
    <vt:lpwstr/>
  </property>
</Properties>
</file>