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8" r:id="rId3"/>
  </p:sldMasterIdLst>
  <p:notesMasterIdLst>
    <p:notesMasterId r:id="rId9"/>
  </p:notesMasterIdLst>
  <p:sldIdLst>
    <p:sldId id="295" r:id="rId4"/>
    <p:sldId id="294" r:id="rId5"/>
    <p:sldId id="337" r:id="rId6"/>
    <p:sldId id="500" r:id="rId7"/>
    <p:sldId id="28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6195F-5C95-462B-B4E6-44E1A124D060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FE569-C4E4-4747-BC40-E35340573C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464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F48C-6944-49C8-BF20-7D89749B6D3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735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AF48C-6944-49C8-BF20-7D89749B6D3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690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1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1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emf"/><Relationship Id="rId4" Type="http://schemas.openxmlformats.org/officeDocument/2006/relationships/image" Target="../media/image6.jp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13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1.sv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276FAA-9D98-48D5-BAA1-93A348703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EB28A44-3938-41EC-90E1-8AEA4B64A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4F85C7-CEDB-42A8-AA4C-67D7AC255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4493-7E59-4ED2-9A1D-FD50742C9D6D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ED7E79-8238-4447-9A7F-153B5E584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0748DD-5137-4A2A-A840-4ABD7DD61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98AF-FA71-4D19-8A29-E2F5C07A69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427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BA564E-926E-4C31-96A5-654843FCA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82B1ED3-1085-4A92-88AA-7A9A7D5DE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3F7271-88CA-4440-8751-CCCC8DF16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4493-7E59-4ED2-9A1D-FD50742C9D6D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9EA7F9-7DAA-4C5D-8402-5697E5374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964FFD-F540-4B3B-ACE9-E8429991F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98AF-FA71-4D19-8A29-E2F5C07A69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CEF36AC-C895-401A-B5EC-F761E7FA2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96E24E2-7623-4742-A59B-956C811E52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7566A5-5C14-433C-A0EA-B33E6213B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4493-7E59-4ED2-9A1D-FD50742C9D6D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43C8DA-9CF5-49E8-BCD4-DF27AFD53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C7348C-C743-4629-98F1-0BF318837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98AF-FA71-4D19-8A29-E2F5C07A69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054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que 15">
            <a:extLst>
              <a:ext uri="{FF2B5EF4-FFF2-40B4-BE49-F238E27FC236}">
                <a16:creationId xmlns:a16="http://schemas.microsoft.com/office/drawing/2014/main" id="{1001C84E-67CD-4254-B252-FE0B9CC25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0" y="-2269860"/>
            <a:ext cx="8714224" cy="9392654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8CD00F99-749B-4D0C-AB30-D4B3B1A2F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109568"/>
            <a:ext cx="5326380" cy="1138238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4F893FA3-C3AF-4B17-93B7-8608C1401E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386772"/>
            <a:ext cx="5326380" cy="620854"/>
          </a:xfrm>
        </p:spPr>
        <p:txBody>
          <a:bodyPr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EE4C0874-D0E8-49F8-BC70-C9120C5561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H="1">
            <a:off x="1484698" y="5675454"/>
            <a:ext cx="1138238" cy="1226853"/>
          </a:xfrm>
          <a:prstGeom prst="rect">
            <a:avLst/>
          </a:prstGeom>
        </p:spPr>
      </p:pic>
      <p:sp>
        <p:nvSpPr>
          <p:cNvPr id="13" name="Triangle isocèle 12">
            <a:extLst>
              <a:ext uri="{FF2B5EF4-FFF2-40B4-BE49-F238E27FC236}">
                <a16:creationId xmlns:a16="http://schemas.microsoft.com/office/drawing/2014/main" id="{7B8F7B16-E9B8-4B5B-B6FA-1BD20E39B5D5}"/>
              </a:ext>
            </a:extLst>
          </p:cNvPr>
          <p:cNvSpPr/>
          <p:nvPr userDrawn="1"/>
        </p:nvSpPr>
        <p:spPr>
          <a:xfrm>
            <a:off x="468154" y="5451739"/>
            <a:ext cx="1563846" cy="141845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759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43D28EC-B752-4002-92A7-7698460FF8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951" y="6380481"/>
            <a:ext cx="1196098" cy="357968"/>
          </a:xfrm>
          <a:prstGeom prst="rect">
            <a:avLst/>
          </a:prstGeom>
        </p:spPr>
      </p:pic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B218B842-6A17-4296-BD11-9173CFDB0C7E}"/>
              </a:ext>
            </a:extLst>
          </p:cNvPr>
          <p:cNvSpPr/>
          <p:nvPr userDrawn="1"/>
        </p:nvSpPr>
        <p:spPr>
          <a:xfrm>
            <a:off x="816736" y="0"/>
            <a:ext cx="11040710" cy="6869574"/>
          </a:xfrm>
          <a:custGeom>
            <a:avLst/>
            <a:gdLst>
              <a:gd name="connsiteX0" fmla="*/ 1588 w 11861400"/>
              <a:gd name="connsiteY0" fmla="*/ 0 h 6858000"/>
              <a:gd name="connsiteX1" fmla="*/ 11861400 w 11861400"/>
              <a:gd name="connsiteY1" fmla="*/ 0 h 6858000"/>
              <a:gd name="connsiteX2" fmla="*/ 11861400 w 11861400"/>
              <a:gd name="connsiteY2" fmla="*/ 6858000 h 6858000"/>
              <a:gd name="connsiteX3" fmla="*/ 0 w 11861400"/>
              <a:gd name="connsiteY3" fmla="*/ 6858000 h 6858000"/>
              <a:gd name="connsiteX4" fmla="*/ 6363450 w 11861400"/>
              <a:gd name="connsiteY4" fmla="*/ 3428572 h 6858000"/>
              <a:gd name="connsiteX0" fmla="*/ 1588 w 11861400"/>
              <a:gd name="connsiteY0" fmla="*/ 0 h 6858000"/>
              <a:gd name="connsiteX1" fmla="*/ 10715507 w 11861400"/>
              <a:gd name="connsiteY1" fmla="*/ 115747 h 6858000"/>
              <a:gd name="connsiteX2" fmla="*/ 11861400 w 11861400"/>
              <a:gd name="connsiteY2" fmla="*/ 6858000 h 6858000"/>
              <a:gd name="connsiteX3" fmla="*/ 0 w 11861400"/>
              <a:gd name="connsiteY3" fmla="*/ 6858000 h 6858000"/>
              <a:gd name="connsiteX4" fmla="*/ 6363450 w 11861400"/>
              <a:gd name="connsiteY4" fmla="*/ 3428572 h 6858000"/>
              <a:gd name="connsiteX5" fmla="*/ 1588 w 11861400"/>
              <a:gd name="connsiteY5" fmla="*/ 0 h 6858000"/>
              <a:gd name="connsiteX0" fmla="*/ 1588 w 11861400"/>
              <a:gd name="connsiteY0" fmla="*/ 0 h 6858000"/>
              <a:gd name="connsiteX1" fmla="*/ 11028023 w 11861400"/>
              <a:gd name="connsiteY1" fmla="*/ 0 h 6858000"/>
              <a:gd name="connsiteX2" fmla="*/ 11861400 w 11861400"/>
              <a:gd name="connsiteY2" fmla="*/ 6858000 h 6858000"/>
              <a:gd name="connsiteX3" fmla="*/ 0 w 11861400"/>
              <a:gd name="connsiteY3" fmla="*/ 6858000 h 6858000"/>
              <a:gd name="connsiteX4" fmla="*/ 6363450 w 11861400"/>
              <a:gd name="connsiteY4" fmla="*/ 3428572 h 6858000"/>
              <a:gd name="connsiteX5" fmla="*/ 1588 w 11861400"/>
              <a:gd name="connsiteY5" fmla="*/ 0 h 6858000"/>
              <a:gd name="connsiteX0" fmla="*/ 1588 w 11028023"/>
              <a:gd name="connsiteY0" fmla="*/ 0 h 7228390"/>
              <a:gd name="connsiteX1" fmla="*/ 11028023 w 11028023"/>
              <a:gd name="connsiteY1" fmla="*/ 0 h 7228390"/>
              <a:gd name="connsiteX2" fmla="*/ 9650636 w 11028023"/>
              <a:gd name="connsiteY2" fmla="*/ 7228390 h 7228390"/>
              <a:gd name="connsiteX3" fmla="*/ 0 w 11028023"/>
              <a:gd name="connsiteY3" fmla="*/ 6858000 h 7228390"/>
              <a:gd name="connsiteX4" fmla="*/ 6363450 w 11028023"/>
              <a:gd name="connsiteY4" fmla="*/ 3428572 h 7228390"/>
              <a:gd name="connsiteX5" fmla="*/ 1588 w 11028023"/>
              <a:gd name="connsiteY5" fmla="*/ 0 h 7228390"/>
              <a:gd name="connsiteX0" fmla="*/ 1588 w 11039598"/>
              <a:gd name="connsiteY0" fmla="*/ 0 h 6869574"/>
              <a:gd name="connsiteX1" fmla="*/ 11028023 w 11039598"/>
              <a:gd name="connsiteY1" fmla="*/ 0 h 6869574"/>
              <a:gd name="connsiteX2" fmla="*/ 11039598 w 11039598"/>
              <a:gd name="connsiteY2" fmla="*/ 6869574 h 6869574"/>
              <a:gd name="connsiteX3" fmla="*/ 0 w 11039598"/>
              <a:gd name="connsiteY3" fmla="*/ 6858000 h 6869574"/>
              <a:gd name="connsiteX4" fmla="*/ 6363450 w 11039598"/>
              <a:gd name="connsiteY4" fmla="*/ 3428572 h 6869574"/>
              <a:gd name="connsiteX5" fmla="*/ 1588 w 11039598"/>
              <a:gd name="connsiteY5" fmla="*/ 0 h 6869574"/>
              <a:gd name="connsiteX0" fmla="*/ 1588 w 11040710"/>
              <a:gd name="connsiteY0" fmla="*/ 0 h 6869574"/>
              <a:gd name="connsiteX1" fmla="*/ 11039597 w 11040710"/>
              <a:gd name="connsiteY1" fmla="*/ 0 h 6869574"/>
              <a:gd name="connsiteX2" fmla="*/ 11039598 w 11040710"/>
              <a:gd name="connsiteY2" fmla="*/ 6869574 h 6869574"/>
              <a:gd name="connsiteX3" fmla="*/ 0 w 11040710"/>
              <a:gd name="connsiteY3" fmla="*/ 6858000 h 6869574"/>
              <a:gd name="connsiteX4" fmla="*/ 6363450 w 11040710"/>
              <a:gd name="connsiteY4" fmla="*/ 3428572 h 6869574"/>
              <a:gd name="connsiteX5" fmla="*/ 1588 w 11040710"/>
              <a:gd name="connsiteY5" fmla="*/ 0 h 686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40710" h="6869574">
                <a:moveTo>
                  <a:pt x="1588" y="0"/>
                </a:moveTo>
                <a:lnTo>
                  <a:pt x="11039597" y="0"/>
                </a:lnTo>
                <a:cubicBezTo>
                  <a:pt x="11043455" y="2289858"/>
                  <a:pt x="11035740" y="4579716"/>
                  <a:pt x="11039598" y="6869574"/>
                </a:cubicBezTo>
                <a:lnTo>
                  <a:pt x="0" y="6858000"/>
                </a:lnTo>
                <a:lnTo>
                  <a:pt x="6363450" y="3428572"/>
                </a:lnTo>
                <a:lnTo>
                  <a:pt x="1588" y="0"/>
                </a:lnTo>
                <a:close/>
              </a:path>
            </a:pathLst>
          </a:cu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480A78-90A3-4053-AB16-C5446C6CAF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1536" y="2420239"/>
            <a:ext cx="4386805" cy="1006475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</a:t>
            </a:r>
            <a:br>
              <a:rPr lang="fr-FR" dirty="0"/>
            </a:br>
            <a:r>
              <a:rPr lang="fr-FR" dirty="0"/>
              <a:t>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DE4849A-86F5-49DF-B814-76470D553A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1536" y="3473225"/>
            <a:ext cx="4386805" cy="855705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spc="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SOUS-TITRES</a:t>
            </a: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BBFA7D06-4980-4C36-BC54-AA2632ACED2E}"/>
              </a:ext>
            </a:extLst>
          </p:cNvPr>
          <p:cNvSpPr/>
          <p:nvPr userDrawn="1"/>
        </p:nvSpPr>
        <p:spPr>
          <a:xfrm>
            <a:off x="1151290" y="0"/>
            <a:ext cx="11040710" cy="6869574"/>
          </a:xfrm>
          <a:custGeom>
            <a:avLst/>
            <a:gdLst>
              <a:gd name="connsiteX0" fmla="*/ 1588 w 11861400"/>
              <a:gd name="connsiteY0" fmla="*/ 0 h 6858000"/>
              <a:gd name="connsiteX1" fmla="*/ 11861400 w 11861400"/>
              <a:gd name="connsiteY1" fmla="*/ 0 h 6858000"/>
              <a:gd name="connsiteX2" fmla="*/ 11861400 w 11861400"/>
              <a:gd name="connsiteY2" fmla="*/ 6858000 h 6858000"/>
              <a:gd name="connsiteX3" fmla="*/ 0 w 11861400"/>
              <a:gd name="connsiteY3" fmla="*/ 6858000 h 6858000"/>
              <a:gd name="connsiteX4" fmla="*/ 6363450 w 11861400"/>
              <a:gd name="connsiteY4" fmla="*/ 3428572 h 6858000"/>
              <a:gd name="connsiteX0" fmla="*/ 1588 w 11861400"/>
              <a:gd name="connsiteY0" fmla="*/ 0 h 6858000"/>
              <a:gd name="connsiteX1" fmla="*/ 10715507 w 11861400"/>
              <a:gd name="connsiteY1" fmla="*/ 115747 h 6858000"/>
              <a:gd name="connsiteX2" fmla="*/ 11861400 w 11861400"/>
              <a:gd name="connsiteY2" fmla="*/ 6858000 h 6858000"/>
              <a:gd name="connsiteX3" fmla="*/ 0 w 11861400"/>
              <a:gd name="connsiteY3" fmla="*/ 6858000 h 6858000"/>
              <a:gd name="connsiteX4" fmla="*/ 6363450 w 11861400"/>
              <a:gd name="connsiteY4" fmla="*/ 3428572 h 6858000"/>
              <a:gd name="connsiteX5" fmla="*/ 1588 w 11861400"/>
              <a:gd name="connsiteY5" fmla="*/ 0 h 6858000"/>
              <a:gd name="connsiteX0" fmla="*/ 1588 w 11861400"/>
              <a:gd name="connsiteY0" fmla="*/ 0 h 6858000"/>
              <a:gd name="connsiteX1" fmla="*/ 11028023 w 11861400"/>
              <a:gd name="connsiteY1" fmla="*/ 0 h 6858000"/>
              <a:gd name="connsiteX2" fmla="*/ 11861400 w 11861400"/>
              <a:gd name="connsiteY2" fmla="*/ 6858000 h 6858000"/>
              <a:gd name="connsiteX3" fmla="*/ 0 w 11861400"/>
              <a:gd name="connsiteY3" fmla="*/ 6858000 h 6858000"/>
              <a:gd name="connsiteX4" fmla="*/ 6363450 w 11861400"/>
              <a:gd name="connsiteY4" fmla="*/ 3428572 h 6858000"/>
              <a:gd name="connsiteX5" fmla="*/ 1588 w 11861400"/>
              <a:gd name="connsiteY5" fmla="*/ 0 h 6858000"/>
              <a:gd name="connsiteX0" fmla="*/ 1588 w 11028023"/>
              <a:gd name="connsiteY0" fmla="*/ 0 h 7228390"/>
              <a:gd name="connsiteX1" fmla="*/ 11028023 w 11028023"/>
              <a:gd name="connsiteY1" fmla="*/ 0 h 7228390"/>
              <a:gd name="connsiteX2" fmla="*/ 9650636 w 11028023"/>
              <a:gd name="connsiteY2" fmla="*/ 7228390 h 7228390"/>
              <a:gd name="connsiteX3" fmla="*/ 0 w 11028023"/>
              <a:gd name="connsiteY3" fmla="*/ 6858000 h 7228390"/>
              <a:gd name="connsiteX4" fmla="*/ 6363450 w 11028023"/>
              <a:gd name="connsiteY4" fmla="*/ 3428572 h 7228390"/>
              <a:gd name="connsiteX5" fmla="*/ 1588 w 11028023"/>
              <a:gd name="connsiteY5" fmla="*/ 0 h 7228390"/>
              <a:gd name="connsiteX0" fmla="*/ 1588 w 11039598"/>
              <a:gd name="connsiteY0" fmla="*/ 0 h 6869574"/>
              <a:gd name="connsiteX1" fmla="*/ 11028023 w 11039598"/>
              <a:gd name="connsiteY1" fmla="*/ 0 h 6869574"/>
              <a:gd name="connsiteX2" fmla="*/ 11039598 w 11039598"/>
              <a:gd name="connsiteY2" fmla="*/ 6869574 h 6869574"/>
              <a:gd name="connsiteX3" fmla="*/ 0 w 11039598"/>
              <a:gd name="connsiteY3" fmla="*/ 6858000 h 6869574"/>
              <a:gd name="connsiteX4" fmla="*/ 6363450 w 11039598"/>
              <a:gd name="connsiteY4" fmla="*/ 3428572 h 6869574"/>
              <a:gd name="connsiteX5" fmla="*/ 1588 w 11039598"/>
              <a:gd name="connsiteY5" fmla="*/ 0 h 6869574"/>
              <a:gd name="connsiteX0" fmla="*/ 1588 w 11040710"/>
              <a:gd name="connsiteY0" fmla="*/ 0 h 6869574"/>
              <a:gd name="connsiteX1" fmla="*/ 11039597 w 11040710"/>
              <a:gd name="connsiteY1" fmla="*/ 0 h 6869574"/>
              <a:gd name="connsiteX2" fmla="*/ 11039598 w 11040710"/>
              <a:gd name="connsiteY2" fmla="*/ 6869574 h 6869574"/>
              <a:gd name="connsiteX3" fmla="*/ 0 w 11040710"/>
              <a:gd name="connsiteY3" fmla="*/ 6858000 h 6869574"/>
              <a:gd name="connsiteX4" fmla="*/ 6363450 w 11040710"/>
              <a:gd name="connsiteY4" fmla="*/ 3428572 h 6869574"/>
              <a:gd name="connsiteX5" fmla="*/ 1588 w 11040710"/>
              <a:gd name="connsiteY5" fmla="*/ 0 h 686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40710" h="6869574">
                <a:moveTo>
                  <a:pt x="1588" y="0"/>
                </a:moveTo>
                <a:lnTo>
                  <a:pt x="11039597" y="0"/>
                </a:lnTo>
                <a:cubicBezTo>
                  <a:pt x="11043455" y="2289858"/>
                  <a:pt x="11035740" y="4579716"/>
                  <a:pt x="11039598" y="6869574"/>
                </a:cubicBezTo>
                <a:lnTo>
                  <a:pt x="0" y="6858000"/>
                </a:lnTo>
                <a:lnTo>
                  <a:pt x="6363450" y="3428572"/>
                </a:lnTo>
                <a:lnTo>
                  <a:pt x="158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58B887DD-E5A9-47F3-9C27-0163B159FEA7}"/>
              </a:ext>
            </a:extLst>
          </p:cNvPr>
          <p:cNvSpPr/>
          <p:nvPr userDrawn="1"/>
        </p:nvSpPr>
        <p:spPr>
          <a:xfrm rot="5400000">
            <a:off x="-41172" y="2852953"/>
            <a:ext cx="1234440" cy="115209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69CA699-D1C8-4CD4-8DD7-42054829FE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0264" y="2755709"/>
            <a:ext cx="4490977" cy="134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7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pour une image  19">
            <a:extLst>
              <a:ext uri="{FF2B5EF4-FFF2-40B4-BE49-F238E27FC236}">
                <a16:creationId xmlns:a16="http://schemas.microsoft.com/office/drawing/2014/main" id="{FF0BEB56-0C94-41C2-9B48-D12360B666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20637"/>
            <a:ext cx="6328200" cy="6878637"/>
          </a:xfrm>
          <a:custGeom>
            <a:avLst/>
            <a:gdLst>
              <a:gd name="connsiteX0" fmla="*/ 0 w 6328200"/>
              <a:gd name="connsiteY0" fmla="*/ 0 h 6878637"/>
              <a:gd name="connsiteX1" fmla="*/ 1217 w 6328200"/>
              <a:gd name="connsiteY1" fmla="*/ 0 h 6878637"/>
              <a:gd name="connsiteX2" fmla="*/ 6328200 w 6328200"/>
              <a:gd name="connsiteY2" fmla="*/ 3438988 h 6878637"/>
              <a:gd name="connsiteX3" fmla="*/ 0 w 6328200"/>
              <a:gd name="connsiteY3" fmla="*/ 6878637 h 6878637"/>
              <a:gd name="connsiteX4" fmla="*/ 0 w 6328200"/>
              <a:gd name="connsiteY4" fmla="*/ 4170811 h 6878637"/>
              <a:gd name="connsiteX5" fmla="*/ 1346393 w 6328200"/>
              <a:gd name="connsiteY5" fmla="*/ 3438988 h 6878637"/>
              <a:gd name="connsiteX6" fmla="*/ 0 w 6328200"/>
              <a:gd name="connsiteY6" fmla="*/ 2707166 h 687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8200" h="6878637">
                <a:moveTo>
                  <a:pt x="0" y="0"/>
                </a:moveTo>
                <a:lnTo>
                  <a:pt x="1217" y="0"/>
                </a:lnTo>
                <a:lnTo>
                  <a:pt x="6328200" y="3438988"/>
                </a:lnTo>
                <a:lnTo>
                  <a:pt x="0" y="6878637"/>
                </a:lnTo>
                <a:lnTo>
                  <a:pt x="0" y="4170811"/>
                </a:lnTo>
                <a:lnTo>
                  <a:pt x="1346393" y="3438988"/>
                </a:lnTo>
                <a:lnTo>
                  <a:pt x="0" y="2707166"/>
                </a:lnTo>
                <a:close/>
              </a:path>
            </a:pathLst>
          </a:custGeom>
          <a:effectLst>
            <a:outerShdw blurRad="254000" dist="38100" algn="l" rotWithShape="0">
              <a:prstClr val="black">
                <a:alpha val="1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480A78-90A3-4053-AB16-C5446C6CAF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22216" y="3100959"/>
            <a:ext cx="4386805" cy="1006475"/>
          </a:xfrm>
        </p:spPr>
        <p:txBody>
          <a:bodyPr anchor="b" anchorCtr="0">
            <a:noAutofit/>
          </a:bodyPr>
          <a:lstStyle>
            <a:lvl1pPr algn="ctr">
              <a:lnSpc>
                <a:spcPct val="100000"/>
              </a:lnSpc>
              <a:defRPr sz="2400" b="1" i="1" spc="2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</a:t>
            </a:r>
            <a:br>
              <a:rPr lang="fr-FR" dirty="0"/>
            </a:br>
            <a:r>
              <a:rPr lang="fr-FR" dirty="0"/>
              <a:t>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DE4849A-86F5-49DF-B814-76470D553A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22216" y="4153945"/>
            <a:ext cx="4386805" cy="855705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spc="10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SOUS-TITRES</a:t>
            </a:r>
          </a:p>
        </p:txBody>
      </p:sp>
      <p:sp>
        <p:nvSpPr>
          <p:cNvPr id="22" name="Triangle isocèle 21">
            <a:extLst>
              <a:ext uri="{FF2B5EF4-FFF2-40B4-BE49-F238E27FC236}">
                <a16:creationId xmlns:a16="http://schemas.microsoft.com/office/drawing/2014/main" id="{C82C2EBF-6211-40C0-85DC-0F433D6BCAB6}"/>
              </a:ext>
            </a:extLst>
          </p:cNvPr>
          <p:cNvSpPr/>
          <p:nvPr userDrawn="1"/>
        </p:nvSpPr>
        <p:spPr>
          <a:xfrm rot="5400000">
            <a:off x="-49017" y="2743175"/>
            <a:ext cx="1469633" cy="137159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BCD25A9E-11F4-4D00-AD87-42DE085677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5663" y="2047973"/>
            <a:ext cx="1819910" cy="100647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66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XX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ED2E1E1-B58E-4FF9-B86D-B5DE14E8BC12}"/>
              </a:ext>
            </a:extLst>
          </p:cNvPr>
          <p:cNvGrpSpPr/>
          <p:nvPr userDrawn="1"/>
        </p:nvGrpSpPr>
        <p:grpSpPr>
          <a:xfrm>
            <a:off x="7340600" y="2998470"/>
            <a:ext cx="3479800" cy="204976"/>
            <a:chOff x="7340600" y="2998470"/>
            <a:chExt cx="3479800" cy="204976"/>
          </a:xfrm>
        </p:grpSpPr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F7B7C02D-C48E-439B-912B-99B4A085D25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340600" y="3100959"/>
              <a:ext cx="1534160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9A0882BC-D520-4FAD-9C9A-D3CA270F22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286240" y="3100959"/>
              <a:ext cx="1534160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Graphique 30">
              <a:extLst>
                <a:ext uri="{FF2B5EF4-FFF2-40B4-BE49-F238E27FC236}">
                  <a16:creationId xmlns:a16="http://schemas.microsoft.com/office/drawing/2014/main" id="{790523D3-5C1F-4FFC-99DE-FC578C00C2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 flipH="1">
              <a:off x="9013130" y="2990491"/>
              <a:ext cx="204976" cy="220934"/>
            </a:xfrm>
            <a:prstGeom prst="rect">
              <a:avLst/>
            </a:prstGeom>
          </p:spPr>
        </p:pic>
      </p:grpSp>
      <p:pic>
        <p:nvPicPr>
          <p:cNvPr id="32" name="Image 31">
            <a:extLst>
              <a:ext uri="{FF2B5EF4-FFF2-40B4-BE49-F238E27FC236}">
                <a16:creationId xmlns:a16="http://schemas.microsoft.com/office/drawing/2014/main" id="{5352D24A-A789-47ED-BF03-11501DC4B8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951" y="6380981"/>
            <a:ext cx="1196098" cy="35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8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C6264C-F5FD-49BE-9F6D-4C9F983F991F}"/>
              </a:ext>
            </a:extLst>
          </p:cNvPr>
          <p:cNvSpPr/>
          <p:nvPr userDrawn="1"/>
        </p:nvSpPr>
        <p:spPr>
          <a:xfrm>
            <a:off x="-39939" y="-36289"/>
            <a:ext cx="7638918" cy="6940738"/>
          </a:xfrm>
          <a:custGeom>
            <a:avLst/>
            <a:gdLst>
              <a:gd name="connsiteX0" fmla="*/ 0 w 7518400"/>
              <a:gd name="connsiteY0" fmla="*/ 0 h 6858000"/>
              <a:gd name="connsiteX1" fmla="*/ 7518400 w 7518400"/>
              <a:gd name="connsiteY1" fmla="*/ 0 h 6858000"/>
              <a:gd name="connsiteX2" fmla="*/ 7518400 w 7518400"/>
              <a:gd name="connsiteY2" fmla="*/ 6858000 h 6858000"/>
              <a:gd name="connsiteX3" fmla="*/ 0 w 7518400"/>
              <a:gd name="connsiteY3" fmla="*/ 6858000 h 6858000"/>
              <a:gd name="connsiteX4" fmla="*/ 0 w 7518400"/>
              <a:gd name="connsiteY4" fmla="*/ 0 h 6858000"/>
              <a:gd name="connsiteX0" fmla="*/ 0 w 7518400"/>
              <a:gd name="connsiteY0" fmla="*/ 0 h 6858000"/>
              <a:gd name="connsiteX1" fmla="*/ 934720 w 7518400"/>
              <a:gd name="connsiteY1" fmla="*/ 10160 h 6858000"/>
              <a:gd name="connsiteX2" fmla="*/ 7518400 w 7518400"/>
              <a:gd name="connsiteY2" fmla="*/ 6858000 h 6858000"/>
              <a:gd name="connsiteX3" fmla="*/ 0 w 7518400"/>
              <a:gd name="connsiteY3" fmla="*/ 6858000 h 6858000"/>
              <a:gd name="connsiteX4" fmla="*/ 0 w 7518400"/>
              <a:gd name="connsiteY4" fmla="*/ 0 h 6858000"/>
              <a:gd name="connsiteX0" fmla="*/ 0 w 7518400"/>
              <a:gd name="connsiteY0" fmla="*/ 0 h 6858000"/>
              <a:gd name="connsiteX1" fmla="*/ 1148080 w 7518400"/>
              <a:gd name="connsiteY1" fmla="*/ 0 h 6858000"/>
              <a:gd name="connsiteX2" fmla="*/ 7518400 w 7518400"/>
              <a:gd name="connsiteY2" fmla="*/ 6858000 h 6858000"/>
              <a:gd name="connsiteX3" fmla="*/ 0 w 7518400"/>
              <a:gd name="connsiteY3" fmla="*/ 6858000 h 6858000"/>
              <a:gd name="connsiteX4" fmla="*/ 0 w 7518400"/>
              <a:gd name="connsiteY4" fmla="*/ 0 h 6858000"/>
              <a:gd name="connsiteX0" fmla="*/ 0 w 9154160"/>
              <a:gd name="connsiteY0" fmla="*/ 0 h 6858000"/>
              <a:gd name="connsiteX1" fmla="*/ 1148080 w 9154160"/>
              <a:gd name="connsiteY1" fmla="*/ 0 h 6858000"/>
              <a:gd name="connsiteX2" fmla="*/ 9154160 w 9154160"/>
              <a:gd name="connsiteY2" fmla="*/ 3434080 h 6858000"/>
              <a:gd name="connsiteX3" fmla="*/ 0 w 9154160"/>
              <a:gd name="connsiteY3" fmla="*/ 6858000 h 6858000"/>
              <a:gd name="connsiteX4" fmla="*/ 0 w 9154160"/>
              <a:gd name="connsiteY4" fmla="*/ 0 h 6858000"/>
              <a:gd name="connsiteX0" fmla="*/ 0 w 9154160"/>
              <a:gd name="connsiteY0" fmla="*/ 0 h 6858000"/>
              <a:gd name="connsiteX1" fmla="*/ 1168400 w 9154160"/>
              <a:gd name="connsiteY1" fmla="*/ 0 h 6858000"/>
              <a:gd name="connsiteX2" fmla="*/ 9154160 w 9154160"/>
              <a:gd name="connsiteY2" fmla="*/ 3434080 h 6858000"/>
              <a:gd name="connsiteX3" fmla="*/ 0 w 9154160"/>
              <a:gd name="connsiteY3" fmla="*/ 6858000 h 6858000"/>
              <a:gd name="connsiteX4" fmla="*/ 0 w 9154160"/>
              <a:gd name="connsiteY4" fmla="*/ 0 h 6858000"/>
              <a:gd name="connsiteX0" fmla="*/ 0 w 3474720"/>
              <a:gd name="connsiteY0" fmla="*/ 0 h 6858000"/>
              <a:gd name="connsiteX1" fmla="*/ 1168400 w 3474720"/>
              <a:gd name="connsiteY1" fmla="*/ 0 h 6858000"/>
              <a:gd name="connsiteX2" fmla="*/ 3474720 w 3474720"/>
              <a:gd name="connsiteY2" fmla="*/ 3606800 h 6858000"/>
              <a:gd name="connsiteX3" fmla="*/ 0 w 3474720"/>
              <a:gd name="connsiteY3" fmla="*/ 6858000 h 6858000"/>
              <a:gd name="connsiteX4" fmla="*/ 0 w 3474720"/>
              <a:gd name="connsiteY4" fmla="*/ 0 h 6858000"/>
              <a:gd name="connsiteX0" fmla="*/ 0 w 7508240"/>
              <a:gd name="connsiteY0" fmla="*/ 0 h 6858000"/>
              <a:gd name="connsiteX1" fmla="*/ 1168400 w 7508240"/>
              <a:gd name="connsiteY1" fmla="*/ 0 h 6858000"/>
              <a:gd name="connsiteX2" fmla="*/ 7508240 w 7508240"/>
              <a:gd name="connsiteY2" fmla="*/ 3444240 h 6858000"/>
              <a:gd name="connsiteX3" fmla="*/ 0 w 7508240"/>
              <a:gd name="connsiteY3" fmla="*/ 6858000 h 6858000"/>
              <a:gd name="connsiteX4" fmla="*/ 0 w 7508240"/>
              <a:gd name="connsiteY4" fmla="*/ 0 h 6858000"/>
              <a:gd name="connsiteX0" fmla="*/ 0 w 7508240"/>
              <a:gd name="connsiteY0" fmla="*/ 0 h 6868160"/>
              <a:gd name="connsiteX1" fmla="*/ 1168400 w 7508240"/>
              <a:gd name="connsiteY1" fmla="*/ 0 h 6868160"/>
              <a:gd name="connsiteX2" fmla="*/ 7508240 w 7508240"/>
              <a:gd name="connsiteY2" fmla="*/ 3444240 h 6868160"/>
              <a:gd name="connsiteX3" fmla="*/ 1168400 w 7508240"/>
              <a:gd name="connsiteY3" fmla="*/ 6868160 h 6868160"/>
              <a:gd name="connsiteX4" fmla="*/ 0 w 7508240"/>
              <a:gd name="connsiteY4" fmla="*/ 6858000 h 6868160"/>
              <a:gd name="connsiteX5" fmla="*/ 0 w 7508240"/>
              <a:gd name="connsiteY5" fmla="*/ 0 h 6868160"/>
              <a:gd name="connsiteX0" fmla="*/ 0 w 7508240"/>
              <a:gd name="connsiteY0" fmla="*/ 0 h 6868160"/>
              <a:gd name="connsiteX1" fmla="*/ 1168400 w 7508240"/>
              <a:gd name="connsiteY1" fmla="*/ 0 h 6868160"/>
              <a:gd name="connsiteX2" fmla="*/ 7508240 w 7508240"/>
              <a:gd name="connsiteY2" fmla="*/ 3444240 h 6868160"/>
              <a:gd name="connsiteX3" fmla="*/ 1168400 w 7508240"/>
              <a:gd name="connsiteY3" fmla="*/ 6868160 h 6868160"/>
              <a:gd name="connsiteX4" fmla="*/ 0 w 7508240"/>
              <a:gd name="connsiteY4" fmla="*/ 6858000 h 6868160"/>
              <a:gd name="connsiteX5" fmla="*/ 0 w 7508240"/>
              <a:gd name="connsiteY5" fmla="*/ 0 h 6868160"/>
              <a:gd name="connsiteX0" fmla="*/ 0 w 7508240"/>
              <a:gd name="connsiteY0" fmla="*/ 0 h 6868160"/>
              <a:gd name="connsiteX1" fmla="*/ 1168400 w 7508240"/>
              <a:gd name="connsiteY1" fmla="*/ 0 h 6868160"/>
              <a:gd name="connsiteX2" fmla="*/ 7508240 w 7508240"/>
              <a:gd name="connsiteY2" fmla="*/ 3444240 h 6868160"/>
              <a:gd name="connsiteX3" fmla="*/ 1168400 w 7508240"/>
              <a:gd name="connsiteY3" fmla="*/ 6868160 h 6868160"/>
              <a:gd name="connsiteX4" fmla="*/ 0 w 7508240"/>
              <a:gd name="connsiteY4" fmla="*/ 6858000 h 6868160"/>
              <a:gd name="connsiteX5" fmla="*/ 0 w 7508240"/>
              <a:gd name="connsiteY5" fmla="*/ 0 h 6868160"/>
              <a:gd name="connsiteX0" fmla="*/ 0 w 7559040"/>
              <a:gd name="connsiteY0" fmla="*/ 0 h 6868160"/>
              <a:gd name="connsiteX1" fmla="*/ 1168400 w 7559040"/>
              <a:gd name="connsiteY1" fmla="*/ 0 h 6868160"/>
              <a:gd name="connsiteX2" fmla="*/ 7559040 w 7559040"/>
              <a:gd name="connsiteY2" fmla="*/ 3444240 h 6868160"/>
              <a:gd name="connsiteX3" fmla="*/ 1168400 w 7559040"/>
              <a:gd name="connsiteY3" fmla="*/ 6868160 h 6868160"/>
              <a:gd name="connsiteX4" fmla="*/ 0 w 7559040"/>
              <a:gd name="connsiteY4" fmla="*/ 6858000 h 6868160"/>
              <a:gd name="connsiteX5" fmla="*/ 0 w 7559040"/>
              <a:gd name="connsiteY5" fmla="*/ 0 h 6868160"/>
              <a:gd name="connsiteX0" fmla="*/ 0 w 7559040"/>
              <a:gd name="connsiteY0" fmla="*/ 0 h 6868160"/>
              <a:gd name="connsiteX1" fmla="*/ 1168400 w 7559040"/>
              <a:gd name="connsiteY1" fmla="*/ 0 h 6868160"/>
              <a:gd name="connsiteX2" fmla="*/ 7559040 w 7559040"/>
              <a:gd name="connsiteY2" fmla="*/ 3444240 h 6868160"/>
              <a:gd name="connsiteX3" fmla="*/ 1168400 w 7559040"/>
              <a:gd name="connsiteY3" fmla="*/ 6868160 h 6868160"/>
              <a:gd name="connsiteX4" fmla="*/ 0 w 7559040"/>
              <a:gd name="connsiteY4" fmla="*/ 6858000 h 6868160"/>
              <a:gd name="connsiteX5" fmla="*/ 0 w 7559040"/>
              <a:gd name="connsiteY5" fmla="*/ 0 h 686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59040" h="6868160">
                <a:moveTo>
                  <a:pt x="0" y="0"/>
                </a:moveTo>
                <a:lnTo>
                  <a:pt x="1168400" y="0"/>
                </a:lnTo>
                <a:lnTo>
                  <a:pt x="7559040" y="3444240"/>
                </a:lnTo>
                <a:lnTo>
                  <a:pt x="1168400" y="686816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2540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2158AA82-3AE0-4FAD-88DE-332F097D9E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51290" y="0"/>
            <a:ext cx="11040710" cy="6869113"/>
          </a:xfrm>
          <a:custGeom>
            <a:avLst/>
            <a:gdLst>
              <a:gd name="connsiteX0" fmla="*/ 1588 w 11040710"/>
              <a:gd name="connsiteY0" fmla="*/ 0 h 6869113"/>
              <a:gd name="connsiteX1" fmla="*/ 11039597 w 11040710"/>
              <a:gd name="connsiteY1" fmla="*/ 0 h 6869113"/>
              <a:gd name="connsiteX2" fmla="*/ 11039598 w 11040710"/>
              <a:gd name="connsiteY2" fmla="*/ 3434787 h 6869113"/>
              <a:gd name="connsiteX3" fmla="*/ 11039598 w 11040710"/>
              <a:gd name="connsiteY3" fmla="*/ 6869113 h 6869113"/>
              <a:gd name="connsiteX4" fmla="*/ 10599834 w 11040710"/>
              <a:gd name="connsiteY4" fmla="*/ 6869113 h 6869113"/>
              <a:gd name="connsiteX5" fmla="*/ 0 w 11040710"/>
              <a:gd name="connsiteY5" fmla="*/ 6858000 h 6869113"/>
              <a:gd name="connsiteX6" fmla="*/ 6363450 w 11040710"/>
              <a:gd name="connsiteY6" fmla="*/ 3428572 h 686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40710" h="6869113">
                <a:moveTo>
                  <a:pt x="1588" y="0"/>
                </a:moveTo>
                <a:lnTo>
                  <a:pt x="11039597" y="0"/>
                </a:lnTo>
                <a:cubicBezTo>
                  <a:pt x="11041526" y="1144929"/>
                  <a:pt x="11040562" y="2289858"/>
                  <a:pt x="11039598" y="3434787"/>
                </a:cubicBezTo>
                <a:lnTo>
                  <a:pt x="11039598" y="6869113"/>
                </a:lnTo>
                <a:lnTo>
                  <a:pt x="10599834" y="6869113"/>
                </a:lnTo>
                <a:lnTo>
                  <a:pt x="0" y="6858000"/>
                </a:lnTo>
                <a:lnTo>
                  <a:pt x="6363450" y="3428572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fr-FR" dirty="0"/>
              <a:t>Cliquer pour insérer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480A78-90A3-4053-AB16-C5446C6CAF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1536" y="2420239"/>
            <a:ext cx="4386805" cy="1006475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1" spc="2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</a:t>
            </a:r>
            <a:br>
              <a:rPr lang="fr-FR" dirty="0"/>
            </a:br>
            <a:r>
              <a:rPr lang="fr-FR" dirty="0"/>
              <a:t>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DE4849A-86F5-49DF-B814-76470D553A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1536" y="3473225"/>
            <a:ext cx="4386805" cy="855705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SOUS-TITRES</a:t>
            </a:r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58B887DD-E5A9-47F3-9C27-0163B159FEA7}"/>
              </a:ext>
            </a:extLst>
          </p:cNvPr>
          <p:cNvSpPr/>
          <p:nvPr userDrawn="1"/>
        </p:nvSpPr>
        <p:spPr>
          <a:xfrm rot="5400000">
            <a:off x="-41172" y="2852953"/>
            <a:ext cx="1234440" cy="115209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6A606E2-0B15-4461-8471-B1DBAB84CD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478" y="4167602"/>
            <a:ext cx="2647602" cy="79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1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que 7">
            <a:extLst>
              <a:ext uri="{FF2B5EF4-FFF2-40B4-BE49-F238E27FC236}">
                <a16:creationId xmlns:a16="http://schemas.microsoft.com/office/drawing/2014/main" id="{7EA286B2-29F8-4668-B088-CB741E6CF1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-2082800" y="-1301827"/>
            <a:ext cx="8778240" cy="946165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5480A78-90A3-4053-AB16-C5446C6CAF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59376" y="2420239"/>
            <a:ext cx="4386805" cy="1006475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</a:t>
            </a:r>
            <a:br>
              <a:rPr lang="fr-FR" dirty="0"/>
            </a:br>
            <a:r>
              <a:rPr lang="fr-FR" dirty="0"/>
              <a:t>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DE4849A-86F5-49DF-B814-76470D553A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59376" y="3473225"/>
            <a:ext cx="4386805" cy="855705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spc="1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SOUS-TITRES</a:t>
            </a:r>
          </a:p>
        </p:txBody>
      </p:sp>
    </p:spTree>
    <p:extLst>
      <p:ext uri="{BB962C8B-B14F-4D97-AF65-F5344CB8AC3E}">
        <p14:creationId xmlns:p14="http://schemas.microsoft.com/office/powerpoint/2010/main" val="42386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que 25">
            <a:extLst>
              <a:ext uri="{FF2B5EF4-FFF2-40B4-BE49-F238E27FC236}">
                <a16:creationId xmlns:a16="http://schemas.microsoft.com/office/drawing/2014/main" id="{6ADC5E65-3B14-4D43-B186-45824A25F1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" y="-1982585"/>
            <a:ext cx="10041414" cy="10823170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5569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8CD00F99-749B-4D0C-AB30-D4B3B1A2F1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6926" y="2102495"/>
            <a:ext cx="2560320" cy="924484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217C49A5-CA3C-41FA-A943-3F02738064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5840" y="2102495"/>
            <a:ext cx="2560320" cy="924484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7" name="Espace réservé du texte 4">
            <a:extLst>
              <a:ext uri="{FF2B5EF4-FFF2-40B4-BE49-F238E27FC236}">
                <a16:creationId xmlns:a16="http://schemas.microsoft.com/office/drawing/2014/main" id="{140D963E-F913-482A-93A1-AE74B86F9D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591" y="2102495"/>
            <a:ext cx="2560320" cy="924484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333324F-B53D-4D26-89A5-0C9B96A5D2D5}"/>
              </a:ext>
            </a:extLst>
          </p:cNvPr>
          <p:cNvGrpSpPr/>
          <p:nvPr userDrawn="1"/>
        </p:nvGrpSpPr>
        <p:grpSpPr>
          <a:xfrm rot="10800000">
            <a:off x="0" y="-7620"/>
            <a:ext cx="1367193" cy="1569720"/>
            <a:chOff x="-704942" y="4442974"/>
            <a:chExt cx="2114056" cy="2427217"/>
          </a:xfrm>
        </p:grpSpPr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ED182FB1-D1EA-4B97-9A95-38BC3DA5CFFD}"/>
                </a:ext>
              </a:extLst>
            </p:cNvPr>
            <p:cNvSpPr/>
            <p:nvPr userDrawn="1"/>
          </p:nvSpPr>
          <p:spPr>
            <a:xfrm>
              <a:off x="86128" y="4442974"/>
              <a:ext cx="1322986" cy="2427217"/>
            </a:xfrm>
            <a:custGeom>
              <a:avLst/>
              <a:gdLst>
                <a:gd name="connsiteX0" fmla="*/ 0 w 2936240"/>
                <a:gd name="connsiteY0" fmla="*/ 0 h 2641600"/>
                <a:gd name="connsiteX1" fmla="*/ 2936240 w 2936240"/>
                <a:gd name="connsiteY1" fmla="*/ 0 h 2641600"/>
                <a:gd name="connsiteX2" fmla="*/ 2936240 w 2936240"/>
                <a:gd name="connsiteY2" fmla="*/ 2641600 h 2641600"/>
                <a:gd name="connsiteX3" fmla="*/ 0 w 2936240"/>
                <a:gd name="connsiteY3" fmla="*/ 2641600 h 2641600"/>
                <a:gd name="connsiteX4" fmla="*/ 0 w 2936240"/>
                <a:gd name="connsiteY4" fmla="*/ 0 h 2641600"/>
                <a:gd name="connsiteX0" fmla="*/ 1402080 w 4338320"/>
                <a:gd name="connsiteY0" fmla="*/ 0 h 2641600"/>
                <a:gd name="connsiteX1" fmla="*/ 4338320 w 4338320"/>
                <a:gd name="connsiteY1" fmla="*/ 0 h 2641600"/>
                <a:gd name="connsiteX2" fmla="*/ 4338320 w 4338320"/>
                <a:gd name="connsiteY2" fmla="*/ 2641600 h 2641600"/>
                <a:gd name="connsiteX3" fmla="*/ 0 w 4338320"/>
                <a:gd name="connsiteY3" fmla="*/ 2641600 h 2641600"/>
                <a:gd name="connsiteX4" fmla="*/ 1402080 w 4338320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0 h 2641600"/>
                <a:gd name="connsiteX2" fmla="*/ 4380992 w 4380992"/>
                <a:gd name="connsiteY2" fmla="*/ 2641600 h 2641600"/>
                <a:gd name="connsiteX3" fmla="*/ 0 w 4380992"/>
                <a:gd name="connsiteY3" fmla="*/ 2641600 h 2641600"/>
                <a:gd name="connsiteX4" fmla="*/ 1444752 w 4380992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2641600 h 2641600"/>
                <a:gd name="connsiteX2" fmla="*/ 0 w 4380992"/>
                <a:gd name="connsiteY2" fmla="*/ 2641600 h 2641600"/>
                <a:gd name="connsiteX3" fmla="*/ 1444752 w 4380992"/>
                <a:gd name="connsiteY3" fmla="*/ 0 h 2641600"/>
                <a:gd name="connsiteX0" fmla="*/ 1444752 w 1444752"/>
                <a:gd name="connsiteY0" fmla="*/ 0 h 2641600"/>
                <a:gd name="connsiteX1" fmla="*/ 947013 w 1444752"/>
                <a:gd name="connsiteY1" fmla="*/ 2434894 h 2641600"/>
                <a:gd name="connsiteX2" fmla="*/ 0 w 1444752"/>
                <a:gd name="connsiteY2" fmla="*/ 2641600 h 2641600"/>
                <a:gd name="connsiteX3" fmla="*/ 1444752 w 1444752"/>
                <a:gd name="connsiteY3" fmla="*/ 0 h 2641600"/>
                <a:gd name="connsiteX0" fmla="*/ 1444752 w 1447107"/>
                <a:gd name="connsiteY0" fmla="*/ 0 h 2654936"/>
                <a:gd name="connsiteX1" fmla="*/ 1447107 w 1447107"/>
                <a:gd name="connsiteY1" fmla="*/ 2654936 h 2654936"/>
                <a:gd name="connsiteX2" fmla="*/ 0 w 1447107"/>
                <a:gd name="connsiteY2" fmla="*/ 2641600 h 2654936"/>
                <a:gd name="connsiteX3" fmla="*/ 1444752 w 1447107"/>
                <a:gd name="connsiteY3" fmla="*/ 0 h 265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107" h="2654936">
                  <a:moveTo>
                    <a:pt x="1444752" y="0"/>
                  </a:moveTo>
                  <a:lnTo>
                    <a:pt x="1447107" y="2654936"/>
                  </a:lnTo>
                  <a:lnTo>
                    <a:pt x="0" y="2641600"/>
                  </a:lnTo>
                  <a:lnTo>
                    <a:pt x="1444752" y="0"/>
                  </a:lnTo>
                  <a:close/>
                </a:path>
              </a:pathLst>
            </a:custGeom>
            <a:ln>
              <a:noFill/>
            </a:ln>
            <a:effectLst>
              <a:outerShdw blurRad="2032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Triangle isocèle 13">
              <a:extLst>
                <a:ext uri="{FF2B5EF4-FFF2-40B4-BE49-F238E27FC236}">
                  <a16:creationId xmlns:a16="http://schemas.microsoft.com/office/drawing/2014/main" id="{1DAE46A7-8EB3-4D6F-BA2E-61A65DE2B0B9}"/>
                </a:ext>
              </a:extLst>
            </p:cNvPr>
            <p:cNvSpPr/>
            <p:nvPr userDrawn="1"/>
          </p:nvSpPr>
          <p:spPr>
            <a:xfrm>
              <a:off x="-704942" y="5856757"/>
              <a:ext cx="1104319" cy="1001648"/>
            </a:xfrm>
            <a:prstGeom prst="triangl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C78BF5-1F7D-42A0-97D5-E9FF4776B1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013" y="5005612"/>
            <a:ext cx="3028146" cy="927100"/>
          </a:xfrm>
        </p:spPr>
        <p:txBody>
          <a:bodyPr anchor="t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610942CB-C857-4C42-A8EF-060F0C2EDC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1927" y="5005612"/>
            <a:ext cx="3028146" cy="927100"/>
          </a:xfrm>
        </p:spPr>
        <p:txBody>
          <a:bodyPr anchor="t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A9F9370F-5491-415C-BB93-03CC12A00E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13678" y="5005612"/>
            <a:ext cx="3028146" cy="927100"/>
          </a:xfrm>
        </p:spPr>
        <p:txBody>
          <a:bodyPr anchor="t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44A6316-1331-47F9-89AE-1D9BE65AB5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900312"/>
            <a:ext cx="10515600" cy="474441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D24B68A5-34AC-472C-B9FB-D005E6AE2FD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6926" y="3148975"/>
            <a:ext cx="256032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2C4ABD35-6B3E-43FF-947B-A2592FEC1F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15840" y="3148975"/>
            <a:ext cx="256032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8AEA6214-C388-4B03-9D82-4A87B13EB2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747591" y="3148975"/>
            <a:ext cx="256032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3382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que 15">
            <a:extLst>
              <a:ext uri="{FF2B5EF4-FFF2-40B4-BE49-F238E27FC236}">
                <a16:creationId xmlns:a16="http://schemas.microsoft.com/office/drawing/2014/main" id="{1001C84E-67CD-4254-B252-FE0B9CC25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0" y="-2269860"/>
            <a:ext cx="8714224" cy="9392654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8CD00F99-749B-4D0C-AB30-D4B3B1A2F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109568"/>
            <a:ext cx="5326380" cy="1138238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4F893FA3-C3AF-4B17-93B7-8608C1401E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386772"/>
            <a:ext cx="5326380" cy="620854"/>
          </a:xfrm>
        </p:spPr>
        <p:txBody>
          <a:bodyPr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EE4C0874-D0E8-49F8-BC70-C9120C5561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H="1">
            <a:off x="1484698" y="5675454"/>
            <a:ext cx="1138238" cy="1226853"/>
          </a:xfrm>
          <a:prstGeom prst="rect">
            <a:avLst/>
          </a:prstGeom>
        </p:spPr>
      </p:pic>
      <p:sp>
        <p:nvSpPr>
          <p:cNvPr id="13" name="Triangle isocèle 12">
            <a:extLst>
              <a:ext uri="{FF2B5EF4-FFF2-40B4-BE49-F238E27FC236}">
                <a16:creationId xmlns:a16="http://schemas.microsoft.com/office/drawing/2014/main" id="{7B8F7B16-E9B8-4B5B-B6FA-1BD20E39B5D5}"/>
              </a:ext>
            </a:extLst>
          </p:cNvPr>
          <p:cNvSpPr/>
          <p:nvPr userDrawn="1"/>
        </p:nvSpPr>
        <p:spPr>
          <a:xfrm>
            <a:off x="468154" y="5451739"/>
            <a:ext cx="1563846" cy="141845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647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que 15">
            <a:extLst>
              <a:ext uri="{FF2B5EF4-FFF2-40B4-BE49-F238E27FC236}">
                <a16:creationId xmlns:a16="http://schemas.microsoft.com/office/drawing/2014/main" id="{1001C84E-67CD-4254-B252-FE0B9CC25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0" y="-2258571"/>
            <a:ext cx="8714224" cy="9392654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8CD00F99-749B-4D0C-AB30-D4B3B1A2F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109568"/>
            <a:ext cx="5326380" cy="1138238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4F893FA3-C3AF-4B17-93B7-8608C1401E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386772"/>
            <a:ext cx="5326380" cy="620854"/>
          </a:xfrm>
        </p:spPr>
        <p:txBody>
          <a:bodyPr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EE4C0874-D0E8-49F8-BC70-C9120C5561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H="1">
            <a:off x="2782920" y="5687645"/>
            <a:ext cx="1138238" cy="1226853"/>
          </a:xfrm>
          <a:prstGeom prst="rect">
            <a:avLst/>
          </a:prstGeom>
        </p:spPr>
      </p:pic>
      <p:sp>
        <p:nvSpPr>
          <p:cNvPr id="13" name="Triangle isocèle 12">
            <a:extLst>
              <a:ext uri="{FF2B5EF4-FFF2-40B4-BE49-F238E27FC236}">
                <a16:creationId xmlns:a16="http://schemas.microsoft.com/office/drawing/2014/main" id="{7B8F7B16-E9B8-4B5B-B6FA-1BD20E39B5D5}"/>
              </a:ext>
            </a:extLst>
          </p:cNvPr>
          <p:cNvSpPr/>
          <p:nvPr userDrawn="1"/>
        </p:nvSpPr>
        <p:spPr>
          <a:xfrm>
            <a:off x="1766376" y="5463930"/>
            <a:ext cx="1563846" cy="141845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5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D52550-31E2-4975-9A64-495AE35FE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27C228-2F61-4220-AF62-A1C7AF906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183C1C-47DC-4DA8-AAD7-96E73B5BC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4493-7E59-4ED2-9A1D-FD50742C9D6D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7BEF7A-BAEF-4D16-AA94-EC41EC824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E6195-36C5-4A68-BFA2-731DBC8BE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98AF-FA71-4D19-8A29-E2F5C07A69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974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FA476500-7731-4DCB-A8BE-855E0E8C1C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9607" y="2193513"/>
            <a:ext cx="1727200" cy="89376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6600" b="0" i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 sz="6600" b="1" i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18" name="Triangle isocèle 17">
            <a:extLst>
              <a:ext uri="{FF2B5EF4-FFF2-40B4-BE49-F238E27FC236}">
                <a16:creationId xmlns:a16="http://schemas.microsoft.com/office/drawing/2014/main" id="{107A45FD-8E72-4A74-B172-8C437BB780B5}"/>
              </a:ext>
            </a:extLst>
          </p:cNvPr>
          <p:cNvSpPr/>
          <p:nvPr userDrawn="1"/>
        </p:nvSpPr>
        <p:spPr>
          <a:xfrm>
            <a:off x="10202037" y="5346192"/>
            <a:ext cx="1680210" cy="152399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118E7B00-E810-48E3-8F75-BED431ED46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H="1">
            <a:off x="-388340" y="-68861"/>
            <a:ext cx="1768974" cy="19066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C7CA1366-6E84-4025-B0AE-9E15405CDFEC}"/>
              </a:ext>
            </a:extLst>
          </p:cNvPr>
          <p:cNvGrpSpPr/>
          <p:nvPr userDrawn="1"/>
        </p:nvGrpSpPr>
        <p:grpSpPr>
          <a:xfrm>
            <a:off x="1724660" y="3158395"/>
            <a:ext cx="1308100" cy="105505"/>
            <a:chOff x="1770380" y="2751995"/>
            <a:chExt cx="1308100" cy="105505"/>
          </a:xfrm>
        </p:grpSpPr>
        <p:pic>
          <p:nvPicPr>
            <p:cNvPr id="23" name="Graphique 22">
              <a:extLst>
                <a:ext uri="{FF2B5EF4-FFF2-40B4-BE49-F238E27FC236}">
                  <a16:creationId xmlns:a16="http://schemas.microsoft.com/office/drawing/2014/main" id="{F645F594-B0AE-4B3A-8036-A126B04AB0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 flipH="1">
              <a:off x="2374545" y="2749447"/>
              <a:ext cx="104004" cy="112102"/>
            </a:xfrm>
            <a:prstGeom prst="rect">
              <a:avLst/>
            </a:prstGeom>
            <a:effectLst>
              <a:outerShdw blurRad="190500" dist="38100" dir="16200000" rotWithShape="0">
                <a:prstClr val="black">
                  <a:alpha val="10000"/>
                </a:prstClr>
              </a:outerShdw>
            </a:effectLst>
          </p:spPr>
        </p:pic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9F7DF82E-03A6-4717-82A3-56992A728EB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562860" y="2751995"/>
              <a:ext cx="5156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CA3851EF-F513-43A5-BF88-5BB72E2D76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70380" y="2751995"/>
              <a:ext cx="5156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F2772D71-005B-4A78-A5B5-8023CF7B2EDA}"/>
              </a:ext>
            </a:extLst>
          </p:cNvPr>
          <p:cNvGrpSpPr/>
          <p:nvPr userDrawn="1"/>
        </p:nvGrpSpPr>
        <p:grpSpPr>
          <a:xfrm>
            <a:off x="5423197" y="3158395"/>
            <a:ext cx="1308100" cy="105505"/>
            <a:chOff x="1770380" y="2751995"/>
            <a:chExt cx="1308100" cy="105505"/>
          </a:xfrm>
        </p:grpSpPr>
        <p:pic>
          <p:nvPicPr>
            <p:cNvPr id="30" name="Graphique 29">
              <a:extLst>
                <a:ext uri="{FF2B5EF4-FFF2-40B4-BE49-F238E27FC236}">
                  <a16:creationId xmlns:a16="http://schemas.microsoft.com/office/drawing/2014/main" id="{D032CA21-9D8E-4E74-BF02-4BE070B10E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 flipH="1">
              <a:off x="2374545" y="2749447"/>
              <a:ext cx="104004" cy="112102"/>
            </a:xfrm>
            <a:prstGeom prst="rect">
              <a:avLst/>
            </a:prstGeom>
            <a:effectLst>
              <a:outerShdw blurRad="190500" dist="38100" dir="16200000" rotWithShape="0">
                <a:prstClr val="black">
                  <a:alpha val="10000"/>
                </a:prstClr>
              </a:outerShdw>
            </a:effectLst>
          </p:spPr>
        </p:pic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FEE4A402-15C9-4E3B-9C74-262A0E0B32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562860" y="2751995"/>
              <a:ext cx="5156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F7DB11EE-1A16-4604-9DA4-8C3A6AEDB77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70380" y="2751995"/>
              <a:ext cx="5156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7BC25169-46AB-4A1B-BF85-91D7CB7FF9A5}"/>
              </a:ext>
            </a:extLst>
          </p:cNvPr>
          <p:cNvGrpSpPr/>
          <p:nvPr userDrawn="1"/>
        </p:nvGrpSpPr>
        <p:grpSpPr>
          <a:xfrm>
            <a:off x="9121734" y="3158395"/>
            <a:ext cx="1308100" cy="105505"/>
            <a:chOff x="1770380" y="2751995"/>
            <a:chExt cx="1308100" cy="105505"/>
          </a:xfrm>
        </p:grpSpPr>
        <p:pic>
          <p:nvPicPr>
            <p:cNvPr id="34" name="Graphique 33">
              <a:extLst>
                <a:ext uri="{FF2B5EF4-FFF2-40B4-BE49-F238E27FC236}">
                  <a16:creationId xmlns:a16="http://schemas.microsoft.com/office/drawing/2014/main" id="{6035105E-ED74-44B8-997F-11DB68682D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 flipH="1">
              <a:off x="2374545" y="2749447"/>
              <a:ext cx="104004" cy="112102"/>
            </a:xfrm>
            <a:prstGeom prst="rect">
              <a:avLst/>
            </a:prstGeom>
            <a:effectLst>
              <a:outerShdw blurRad="190500" dist="38100" dir="16200000" rotWithShape="0">
                <a:prstClr val="black">
                  <a:alpha val="10000"/>
                </a:prstClr>
              </a:outerShdw>
            </a:effectLst>
          </p:spPr>
        </p:pic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796ED8A6-8015-48EB-AA1D-6B990915124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562860" y="2751995"/>
              <a:ext cx="5156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84133E58-033A-4F4D-826E-D79127BD6C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70380" y="2751995"/>
              <a:ext cx="5156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Espace réservé du texte 21">
            <a:extLst>
              <a:ext uri="{FF2B5EF4-FFF2-40B4-BE49-F238E27FC236}">
                <a16:creationId xmlns:a16="http://schemas.microsoft.com/office/drawing/2014/main" id="{65C82C8A-A8FB-40CF-848A-00D0D9397A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15764" y="2193513"/>
            <a:ext cx="1727200" cy="89376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6600" b="0" i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 sz="6600" b="1" i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38" name="Espace réservé du texte 21">
            <a:extLst>
              <a:ext uri="{FF2B5EF4-FFF2-40B4-BE49-F238E27FC236}">
                <a16:creationId xmlns:a16="http://schemas.microsoft.com/office/drawing/2014/main" id="{B1E2AF02-9869-4568-8843-C9EBF53033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14301" y="2193513"/>
            <a:ext cx="1727200" cy="89376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6600" b="0" i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Font typeface="Arial" panose="020B0604020202020204" pitchFamily="34" charset="0"/>
              <a:buNone/>
              <a:defRPr sz="6600" b="1" i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X</a:t>
            </a:r>
          </a:p>
        </p:txBody>
      </p:sp>
      <p:sp>
        <p:nvSpPr>
          <p:cNvPr id="44" name="Espace réservé du texte 43">
            <a:extLst>
              <a:ext uri="{FF2B5EF4-FFF2-40B4-BE49-F238E27FC236}">
                <a16:creationId xmlns:a16="http://schemas.microsoft.com/office/drawing/2014/main" id="{64A9CF4A-9B53-4619-A383-9F5E60F1F7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0407" y="3340100"/>
            <a:ext cx="3070225" cy="1158875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800"/>
            </a:lvl1pPr>
          </a:lstStyle>
          <a:p>
            <a:pPr lvl="0"/>
            <a:endParaRPr lang="fr-FR" dirty="0"/>
          </a:p>
        </p:txBody>
      </p:sp>
      <p:sp>
        <p:nvSpPr>
          <p:cNvPr id="45" name="Espace réservé du texte 43">
            <a:extLst>
              <a:ext uri="{FF2B5EF4-FFF2-40B4-BE49-F238E27FC236}">
                <a16:creationId xmlns:a16="http://schemas.microsoft.com/office/drawing/2014/main" id="{1F0FFD05-BEC4-4BDC-8ACC-BD451C39CA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42788" y="3340100"/>
            <a:ext cx="3070225" cy="1158875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800"/>
            </a:lvl1pPr>
          </a:lstStyle>
          <a:p>
            <a:pPr lvl="0"/>
            <a:endParaRPr lang="fr-FR" dirty="0"/>
          </a:p>
        </p:txBody>
      </p:sp>
      <p:sp>
        <p:nvSpPr>
          <p:cNvPr id="46" name="Espace réservé du texte 43">
            <a:extLst>
              <a:ext uri="{FF2B5EF4-FFF2-40B4-BE49-F238E27FC236}">
                <a16:creationId xmlns:a16="http://schemas.microsoft.com/office/drawing/2014/main" id="{85BAE425-BB08-4D87-AA58-55A5E425A2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094" y="3340100"/>
            <a:ext cx="3070225" cy="1158875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800"/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6030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1915614F-67F1-4040-B2E1-5E291FBBB4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1" y="4602480"/>
            <a:ext cx="2486712" cy="2255520"/>
          </a:xfrm>
          <a:custGeom>
            <a:avLst/>
            <a:gdLst>
              <a:gd name="connsiteX0" fmla="*/ 1243356 w 2486712"/>
              <a:gd name="connsiteY0" fmla="*/ 0 h 2255520"/>
              <a:gd name="connsiteX1" fmla="*/ 2486712 w 2486712"/>
              <a:gd name="connsiteY1" fmla="*/ 2255520 h 2255520"/>
              <a:gd name="connsiteX2" fmla="*/ 0 w 2486712"/>
              <a:gd name="connsiteY2" fmla="*/ 2255520 h 225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6712" h="2255520">
                <a:moveTo>
                  <a:pt x="1243356" y="0"/>
                </a:moveTo>
                <a:lnTo>
                  <a:pt x="2486712" y="2255520"/>
                </a:lnTo>
                <a:lnTo>
                  <a:pt x="0" y="22555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Graphique 40">
            <a:extLst>
              <a:ext uri="{FF2B5EF4-FFF2-40B4-BE49-F238E27FC236}">
                <a16:creationId xmlns:a16="http://schemas.microsoft.com/office/drawing/2014/main" id="{406D2D5C-BFFD-4BD4-826F-403604B7AE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H="1">
            <a:off x="1421826" y="5251936"/>
            <a:ext cx="1545888" cy="1666240"/>
          </a:xfrm>
          <a:prstGeom prst="rect">
            <a:avLst/>
          </a:prstGeom>
        </p:spPr>
      </p:pic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8CD00F99-749B-4D0C-AB30-D4B3B1A2F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2815" y="1766272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217C49A5-CA3C-41FA-A943-3F02738064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3147" y="1766272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7" name="Espace réservé du texte 4">
            <a:extLst>
              <a:ext uri="{FF2B5EF4-FFF2-40B4-BE49-F238E27FC236}">
                <a16:creationId xmlns:a16="http://schemas.microsoft.com/office/drawing/2014/main" id="{140D963E-F913-482A-93A1-AE74B86F9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93480" y="1766272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8" name="Espace réservé du texte 4">
            <a:extLst>
              <a:ext uri="{FF2B5EF4-FFF2-40B4-BE49-F238E27FC236}">
                <a16:creationId xmlns:a16="http://schemas.microsoft.com/office/drawing/2014/main" id="{ADABCC81-B29A-42BE-8546-0BC5DBBABC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97981" y="4173874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9" name="Espace réservé du texte 4">
            <a:extLst>
              <a:ext uri="{FF2B5EF4-FFF2-40B4-BE49-F238E27FC236}">
                <a16:creationId xmlns:a16="http://schemas.microsoft.com/office/drawing/2014/main" id="{91097263-5668-4A2B-8DB1-F43C7120CB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28313" y="4173874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50703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que 15">
            <a:extLst>
              <a:ext uri="{FF2B5EF4-FFF2-40B4-BE49-F238E27FC236}">
                <a16:creationId xmlns:a16="http://schemas.microsoft.com/office/drawing/2014/main" id="{1001C84E-67CD-4254-B252-FE0B9CC25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0" y="-2269860"/>
            <a:ext cx="8714224" cy="9392654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8CD00F99-749B-4D0C-AB30-D4B3B1A2F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770835"/>
            <a:ext cx="5449088" cy="1138238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4F893FA3-C3AF-4B17-93B7-8608C1401E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963640"/>
            <a:ext cx="5449088" cy="620854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7647A25D-BFA7-42EE-8102-0470D466D3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19261" y="2859881"/>
            <a:ext cx="3169059" cy="1138238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0" name="Espace réservé pour une image  38">
            <a:extLst>
              <a:ext uri="{FF2B5EF4-FFF2-40B4-BE49-F238E27FC236}">
                <a16:creationId xmlns:a16="http://schemas.microsoft.com/office/drawing/2014/main" id="{8843DC0D-1BE9-40D3-85F2-32135D0034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1" y="5223752"/>
            <a:ext cx="1801759" cy="1634248"/>
          </a:xfrm>
          <a:custGeom>
            <a:avLst/>
            <a:gdLst>
              <a:gd name="connsiteX0" fmla="*/ 1243356 w 2486712"/>
              <a:gd name="connsiteY0" fmla="*/ 0 h 2255520"/>
              <a:gd name="connsiteX1" fmla="*/ 2486712 w 2486712"/>
              <a:gd name="connsiteY1" fmla="*/ 2255520 h 2255520"/>
              <a:gd name="connsiteX2" fmla="*/ 0 w 2486712"/>
              <a:gd name="connsiteY2" fmla="*/ 2255520 h 225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6712" h="2255520">
                <a:moveTo>
                  <a:pt x="1243356" y="0"/>
                </a:moveTo>
                <a:lnTo>
                  <a:pt x="2486712" y="2255520"/>
                </a:lnTo>
                <a:lnTo>
                  <a:pt x="0" y="22555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pic>
        <p:nvPicPr>
          <p:cNvPr id="21" name="Graphique 20">
            <a:extLst>
              <a:ext uri="{FF2B5EF4-FFF2-40B4-BE49-F238E27FC236}">
                <a16:creationId xmlns:a16="http://schemas.microsoft.com/office/drawing/2014/main" id="{3292C52A-94A9-4AC4-8215-5D5408E93D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H="1">
            <a:off x="898376" y="5251936"/>
            <a:ext cx="1545888" cy="166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85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que 15">
            <a:extLst>
              <a:ext uri="{FF2B5EF4-FFF2-40B4-BE49-F238E27FC236}">
                <a16:creationId xmlns:a16="http://schemas.microsoft.com/office/drawing/2014/main" id="{1001C84E-67CD-4254-B252-FE0B9CC25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0" y="-2269860"/>
            <a:ext cx="8714224" cy="9392654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8CD00F99-749B-4D0C-AB30-D4B3B1A2F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770835"/>
            <a:ext cx="5326380" cy="1138238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4F893FA3-C3AF-4B17-93B7-8608C1401E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963640"/>
            <a:ext cx="5326380" cy="620854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1" i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0" name="Espace réservé pour une image  38">
            <a:extLst>
              <a:ext uri="{FF2B5EF4-FFF2-40B4-BE49-F238E27FC236}">
                <a16:creationId xmlns:a16="http://schemas.microsoft.com/office/drawing/2014/main" id="{8843DC0D-1BE9-40D3-85F2-32135D0034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1" y="5223752"/>
            <a:ext cx="1801759" cy="1634248"/>
          </a:xfrm>
          <a:custGeom>
            <a:avLst/>
            <a:gdLst>
              <a:gd name="connsiteX0" fmla="*/ 1243356 w 2486712"/>
              <a:gd name="connsiteY0" fmla="*/ 0 h 2255520"/>
              <a:gd name="connsiteX1" fmla="*/ 2486712 w 2486712"/>
              <a:gd name="connsiteY1" fmla="*/ 2255520 h 2255520"/>
              <a:gd name="connsiteX2" fmla="*/ 0 w 2486712"/>
              <a:gd name="connsiteY2" fmla="*/ 2255520 h 225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86712" h="2255520">
                <a:moveTo>
                  <a:pt x="1243356" y="0"/>
                </a:moveTo>
                <a:lnTo>
                  <a:pt x="2486712" y="2255520"/>
                </a:lnTo>
                <a:lnTo>
                  <a:pt x="0" y="22555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fr-FR"/>
          </a:p>
        </p:txBody>
      </p:sp>
      <p:pic>
        <p:nvPicPr>
          <p:cNvPr id="21" name="Graphique 20">
            <a:extLst>
              <a:ext uri="{FF2B5EF4-FFF2-40B4-BE49-F238E27FC236}">
                <a16:creationId xmlns:a16="http://schemas.microsoft.com/office/drawing/2014/main" id="{3292C52A-94A9-4AC4-8215-5D5408E93D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 flipH="1">
            <a:off x="898376" y="5251936"/>
            <a:ext cx="1545888" cy="166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05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que 19">
            <a:extLst>
              <a:ext uri="{FF2B5EF4-FFF2-40B4-BE49-F238E27FC236}">
                <a16:creationId xmlns:a16="http://schemas.microsoft.com/office/drawing/2014/main" id="{4389EA35-BB82-4FBB-BD26-63B91B55D1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0" y="-1267327"/>
            <a:ext cx="8714224" cy="9392654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8CD00F99-749B-4D0C-AB30-D4B3B1A2F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4090" y="2496634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217C49A5-CA3C-41FA-A943-3F02738064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13004" y="2496634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7" name="Espace réservé du texte 4">
            <a:extLst>
              <a:ext uri="{FF2B5EF4-FFF2-40B4-BE49-F238E27FC236}">
                <a16:creationId xmlns:a16="http://schemas.microsoft.com/office/drawing/2014/main" id="{140D963E-F913-482A-93A1-AE74B86F9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591" y="2496634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333324F-B53D-4D26-89A5-0C9B96A5D2D5}"/>
              </a:ext>
            </a:extLst>
          </p:cNvPr>
          <p:cNvGrpSpPr/>
          <p:nvPr userDrawn="1"/>
        </p:nvGrpSpPr>
        <p:grpSpPr>
          <a:xfrm rot="10800000">
            <a:off x="0" y="-7620"/>
            <a:ext cx="1367194" cy="1569720"/>
            <a:chOff x="-704942" y="4442974"/>
            <a:chExt cx="2114056" cy="2427217"/>
          </a:xfrm>
        </p:grpSpPr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ED182FB1-D1EA-4B97-9A95-38BC3DA5CFFD}"/>
                </a:ext>
              </a:extLst>
            </p:cNvPr>
            <p:cNvSpPr/>
            <p:nvPr userDrawn="1"/>
          </p:nvSpPr>
          <p:spPr>
            <a:xfrm>
              <a:off x="86128" y="4442974"/>
              <a:ext cx="1322986" cy="2427217"/>
            </a:xfrm>
            <a:custGeom>
              <a:avLst/>
              <a:gdLst>
                <a:gd name="connsiteX0" fmla="*/ 0 w 2936240"/>
                <a:gd name="connsiteY0" fmla="*/ 0 h 2641600"/>
                <a:gd name="connsiteX1" fmla="*/ 2936240 w 2936240"/>
                <a:gd name="connsiteY1" fmla="*/ 0 h 2641600"/>
                <a:gd name="connsiteX2" fmla="*/ 2936240 w 2936240"/>
                <a:gd name="connsiteY2" fmla="*/ 2641600 h 2641600"/>
                <a:gd name="connsiteX3" fmla="*/ 0 w 2936240"/>
                <a:gd name="connsiteY3" fmla="*/ 2641600 h 2641600"/>
                <a:gd name="connsiteX4" fmla="*/ 0 w 2936240"/>
                <a:gd name="connsiteY4" fmla="*/ 0 h 2641600"/>
                <a:gd name="connsiteX0" fmla="*/ 1402080 w 4338320"/>
                <a:gd name="connsiteY0" fmla="*/ 0 h 2641600"/>
                <a:gd name="connsiteX1" fmla="*/ 4338320 w 4338320"/>
                <a:gd name="connsiteY1" fmla="*/ 0 h 2641600"/>
                <a:gd name="connsiteX2" fmla="*/ 4338320 w 4338320"/>
                <a:gd name="connsiteY2" fmla="*/ 2641600 h 2641600"/>
                <a:gd name="connsiteX3" fmla="*/ 0 w 4338320"/>
                <a:gd name="connsiteY3" fmla="*/ 2641600 h 2641600"/>
                <a:gd name="connsiteX4" fmla="*/ 1402080 w 4338320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0 h 2641600"/>
                <a:gd name="connsiteX2" fmla="*/ 4380992 w 4380992"/>
                <a:gd name="connsiteY2" fmla="*/ 2641600 h 2641600"/>
                <a:gd name="connsiteX3" fmla="*/ 0 w 4380992"/>
                <a:gd name="connsiteY3" fmla="*/ 2641600 h 2641600"/>
                <a:gd name="connsiteX4" fmla="*/ 1444752 w 4380992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2641600 h 2641600"/>
                <a:gd name="connsiteX2" fmla="*/ 0 w 4380992"/>
                <a:gd name="connsiteY2" fmla="*/ 2641600 h 2641600"/>
                <a:gd name="connsiteX3" fmla="*/ 1444752 w 4380992"/>
                <a:gd name="connsiteY3" fmla="*/ 0 h 2641600"/>
                <a:gd name="connsiteX0" fmla="*/ 1444752 w 1444752"/>
                <a:gd name="connsiteY0" fmla="*/ 0 h 2641600"/>
                <a:gd name="connsiteX1" fmla="*/ 947013 w 1444752"/>
                <a:gd name="connsiteY1" fmla="*/ 2434894 h 2641600"/>
                <a:gd name="connsiteX2" fmla="*/ 0 w 1444752"/>
                <a:gd name="connsiteY2" fmla="*/ 2641600 h 2641600"/>
                <a:gd name="connsiteX3" fmla="*/ 1444752 w 1444752"/>
                <a:gd name="connsiteY3" fmla="*/ 0 h 2641600"/>
                <a:gd name="connsiteX0" fmla="*/ 1444752 w 1447107"/>
                <a:gd name="connsiteY0" fmla="*/ 0 h 2654936"/>
                <a:gd name="connsiteX1" fmla="*/ 1447107 w 1447107"/>
                <a:gd name="connsiteY1" fmla="*/ 2654936 h 2654936"/>
                <a:gd name="connsiteX2" fmla="*/ 0 w 1447107"/>
                <a:gd name="connsiteY2" fmla="*/ 2641600 h 2654936"/>
                <a:gd name="connsiteX3" fmla="*/ 1444752 w 1447107"/>
                <a:gd name="connsiteY3" fmla="*/ 0 h 265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107" h="2654936">
                  <a:moveTo>
                    <a:pt x="1444752" y="0"/>
                  </a:moveTo>
                  <a:lnTo>
                    <a:pt x="1447107" y="2654936"/>
                  </a:lnTo>
                  <a:lnTo>
                    <a:pt x="0" y="2641600"/>
                  </a:lnTo>
                  <a:lnTo>
                    <a:pt x="1444752" y="0"/>
                  </a:lnTo>
                  <a:close/>
                </a:path>
              </a:pathLst>
            </a:custGeom>
            <a:ln>
              <a:noFill/>
            </a:ln>
            <a:effectLst>
              <a:outerShdw blurRad="2032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Triangle isocèle 13">
              <a:extLst>
                <a:ext uri="{FF2B5EF4-FFF2-40B4-BE49-F238E27FC236}">
                  <a16:creationId xmlns:a16="http://schemas.microsoft.com/office/drawing/2014/main" id="{1DAE46A7-8EB3-4D6F-BA2E-61A65DE2B0B9}"/>
                </a:ext>
              </a:extLst>
            </p:cNvPr>
            <p:cNvSpPr/>
            <p:nvPr userDrawn="1"/>
          </p:nvSpPr>
          <p:spPr>
            <a:xfrm>
              <a:off x="-704942" y="5856757"/>
              <a:ext cx="1104319" cy="1001648"/>
            </a:xfrm>
            <a:prstGeom prst="triangl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C78BF5-1F7D-42A0-97D5-E9FF4776B1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013" y="1447511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610942CB-C857-4C42-A8EF-060F0C2EDC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1927" y="1447511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A9F9370F-5491-415C-BB93-03CC12A00E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13678" y="1447511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00AC9F64-7C99-45C8-9F28-6B469317F5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54430" y="4016576"/>
            <a:ext cx="2117090" cy="6711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190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>
              <a:defRPr sz="1050"/>
            </a:lvl1pPr>
          </a:lstStyle>
          <a:p>
            <a:r>
              <a:rPr lang="fr-FR" dirty="0"/>
              <a:t>Cliquer pour ajouter un logo</a:t>
            </a:r>
          </a:p>
        </p:txBody>
      </p:sp>
      <p:sp>
        <p:nvSpPr>
          <p:cNvPr id="23" name="Espace réservé pour une image  7">
            <a:extLst>
              <a:ext uri="{FF2B5EF4-FFF2-40B4-BE49-F238E27FC236}">
                <a16:creationId xmlns:a16="http://schemas.microsoft.com/office/drawing/2014/main" id="{4A7A6265-A99A-46A6-B78E-1FCEA090802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54430" y="5144336"/>
            <a:ext cx="2117090" cy="6711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190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 sz="105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fr-FR" dirty="0"/>
              <a:t>Cliquer pour ajouter un logo</a:t>
            </a:r>
          </a:p>
          <a:p>
            <a:endParaRPr lang="fr-FR" dirty="0"/>
          </a:p>
        </p:txBody>
      </p:sp>
      <p:sp>
        <p:nvSpPr>
          <p:cNvPr id="24" name="Espace réservé pour une image  7">
            <a:extLst>
              <a:ext uri="{FF2B5EF4-FFF2-40B4-BE49-F238E27FC236}">
                <a16:creationId xmlns:a16="http://schemas.microsoft.com/office/drawing/2014/main" id="{F5A89D25-0555-4A53-A558-400E81450BD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37455" y="4016576"/>
            <a:ext cx="2117090" cy="6711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190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 sz="105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fr-FR" dirty="0"/>
              <a:t>Cliquer pour ajouter un logo</a:t>
            </a:r>
          </a:p>
          <a:p>
            <a:endParaRPr lang="fr-FR" dirty="0"/>
          </a:p>
        </p:txBody>
      </p:sp>
      <p:sp>
        <p:nvSpPr>
          <p:cNvPr id="25" name="Espace réservé pour une image  7">
            <a:extLst>
              <a:ext uri="{FF2B5EF4-FFF2-40B4-BE49-F238E27FC236}">
                <a16:creationId xmlns:a16="http://schemas.microsoft.com/office/drawing/2014/main" id="{056BF49C-AAC9-4E34-8C98-ECE06C232F7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37455" y="5144336"/>
            <a:ext cx="2117090" cy="6711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190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 sz="105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fr-FR" dirty="0"/>
              <a:t>Cliquer pour ajouter un logo</a:t>
            </a:r>
          </a:p>
          <a:p>
            <a:endParaRPr lang="fr-FR" dirty="0"/>
          </a:p>
        </p:txBody>
      </p:sp>
      <p:sp>
        <p:nvSpPr>
          <p:cNvPr id="26" name="Espace réservé pour une image  7">
            <a:extLst>
              <a:ext uri="{FF2B5EF4-FFF2-40B4-BE49-F238E27FC236}">
                <a16:creationId xmlns:a16="http://schemas.microsoft.com/office/drawing/2014/main" id="{93035432-8AC8-4A31-A06A-DB7C58FF765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22080" y="4016576"/>
            <a:ext cx="2117090" cy="6711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190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 sz="105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fr-FR" dirty="0"/>
              <a:t>Cliquer pour ajouter un logo</a:t>
            </a:r>
          </a:p>
          <a:p>
            <a:endParaRPr lang="fr-FR" dirty="0"/>
          </a:p>
        </p:txBody>
      </p:sp>
      <p:sp>
        <p:nvSpPr>
          <p:cNvPr id="27" name="Espace réservé pour une image  7">
            <a:extLst>
              <a:ext uri="{FF2B5EF4-FFF2-40B4-BE49-F238E27FC236}">
                <a16:creationId xmlns:a16="http://schemas.microsoft.com/office/drawing/2014/main" id="{4591B6B9-F0EE-46D0-9E5B-FD786A0BBBD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022080" y="5144336"/>
            <a:ext cx="2117090" cy="6711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>
            <a:outerShdw blurRad="190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 sz="105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fr-FR" dirty="0"/>
              <a:t>Cliquer pour ajouter un logo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12954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phique 32">
            <a:extLst>
              <a:ext uri="{FF2B5EF4-FFF2-40B4-BE49-F238E27FC236}">
                <a16:creationId xmlns:a16="http://schemas.microsoft.com/office/drawing/2014/main" id="{D7CB4E45-561A-4A5E-9AC6-1542207EDB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0" y="-1267327"/>
            <a:ext cx="8714224" cy="9392654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5569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8CD00F99-749B-4D0C-AB30-D4B3B1A2F1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6926" y="2651135"/>
            <a:ext cx="256032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217C49A5-CA3C-41FA-A943-3F02738064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15840" y="2651135"/>
            <a:ext cx="256032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7" name="Espace réservé du texte 4">
            <a:extLst>
              <a:ext uri="{FF2B5EF4-FFF2-40B4-BE49-F238E27FC236}">
                <a16:creationId xmlns:a16="http://schemas.microsoft.com/office/drawing/2014/main" id="{140D963E-F913-482A-93A1-AE74B86F9D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47591" y="2651135"/>
            <a:ext cx="256032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333324F-B53D-4D26-89A5-0C9B96A5D2D5}"/>
              </a:ext>
            </a:extLst>
          </p:cNvPr>
          <p:cNvGrpSpPr/>
          <p:nvPr userDrawn="1"/>
        </p:nvGrpSpPr>
        <p:grpSpPr>
          <a:xfrm rot="10800000">
            <a:off x="0" y="-7620"/>
            <a:ext cx="1367194" cy="1569720"/>
            <a:chOff x="-704942" y="4442974"/>
            <a:chExt cx="2114056" cy="2427217"/>
          </a:xfrm>
        </p:grpSpPr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ED182FB1-D1EA-4B97-9A95-38BC3DA5CFFD}"/>
                </a:ext>
              </a:extLst>
            </p:cNvPr>
            <p:cNvSpPr/>
            <p:nvPr userDrawn="1"/>
          </p:nvSpPr>
          <p:spPr>
            <a:xfrm>
              <a:off x="86128" y="4442974"/>
              <a:ext cx="1322986" cy="2427217"/>
            </a:xfrm>
            <a:custGeom>
              <a:avLst/>
              <a:gdLst>
                <a:gd name="connsiteX0" fmla="*/ 0 w 2936240"/>
                <a:gd name="connsiteY0" fmla="*/ 0 h 2641600"/>
                <a:gd name="connsiteX1" fmla="*/ 2936240 w 2936240"/>
                <a:gd name="connsiteY1" fmla="*/ 0 h 2641600"/>
                <a:gd name="connsiteX2" fmla="*/ 2936240 w 2936240"/>
                <a:gd name="connsiteY2" fmla="*/ 2641600 h 2641600"/>
                <a:gd name="connsiteX3" fmla="*/ 0 w 2936240"/>
                <a:gd name="connsiteY3" fmla="*/ 2641600 h 2641600"/>
                <a:gd name="connsiteX4" fmla="*/ 0 w 2936240"/>
                <a:gd name="connsiteY4" fmla="*/ 0 h 2641600"/>
                <a:gd name="connsiteX0" fmla="*/ 1402080 w 4338320"/>
                <a:gd name="connsiteY0" fmla="*/ 0 h 2641600"/>
                <a:gd name="connsiteX1" fmla="*/ 4338320 w 4338320"/>
                <a:gd name="connsiteY1" fmla="*/ 0 h 2641600"/>
                <a:gd name="connsiteX2" fmla="*/ 4338320 w 4338320"/>
                <a:gd name="connsiteY2" fmla="*/ 2641600 h 2641600"/>
                <a:gd name="connsiteX3" fmla="*/ 0 w 4338320"/>
                <a:gd name="connsiteY3" fmla="*/ 2641600 h 2641600"/>
                <a:gd name="connsiteX4" fmla="*/ 1402080 w 4338320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0 h 2641600"/>
                <a:gd name="connsiteX2" fmla="*/ 4380992 w 4380992"/>
                <a:gd name="connsiteY2" fmla="*/ 2641600 h 2641600"/>
                <a:gd name="connsiteX3" fmla="*/ 0 w 4380992"/>
                <a:gd name="connsiteY3" fmla="*/ 2641600 h 2641600"/>
                <a:gd name="connsiteX4" fmla="*/ 1444752 w 4380992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2641600 h 2641600"/>
                <a:gd name="connsiteX2" fmla="*/ 0 w 4380992"/>
                <a:gd name="connsiteY2" fmla="*/ 2641600 h 2641600"/>
                <a:gd name="connsiteX3" fmla="*/ 1444752 w 4380992"/>
                <a:gd name="connsiteY3" fmla="*/ 0 h 2641600"/>
                <a:gd name="connsiteX0" fmla="*/ 1444752 w 1444752"/>
                <a:gd name="connsiteY0" fmla="*/ 0 h 2641600"/>
                <a:gd name="connsiteX1" fmla="*/ 947013 w 1444752"/>
                <a:gd name="connsiteY1" fmla="*/ 2434894 h 2641600"/>
                <a:gd name="connsiteX2" fmla="*/ 0 w 1444752"/>
                <a:gd name="connsiteY2" fmla="*/ 2641600 h 2641600"/>
                <a:gd name="connsiteX3" fmla="*/ 1444752 w 1444752"/>
                <a:gd name="connsiteY3" fmla="*/ 0 h 2641600"/>
                <a:gd name="connsiteX0" fmla="*/ 1444752 w 1447107"/>
                <a:gd name="connsiteY0" fmla="*/ 0 h 2654936"/>
                <a:gd name="connsiteX1" fmla="*/ 1447107 w 1447107"/>
                <a:gd name="connsiteY1" fmla="*/ 2654936 h 2654936"/>
                <a:gd name="connsiteX2" fmla="*/ 0 w 1447107"/>
                <a:gd name="connsiteY2" fmla="*/ 2641600 h 2654936"/>
                <a:gd name="connsiteX3" fmla="*/ 1444752 w 1447107"/>
                <a:gd name="connsiteY3" fmla="*/ 0 h 265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107" h="2654936">
                  <a:moveTo>
                    <a:pt x="1444752" y="0"/>
                  </a:moveTo>
                  <a:lnTo>
                    <a:pt x="1447107" y="2654936"/>
                  </a:lnTo>
                  <a:lnTo>
                    <a:pt x="0" y="2641600"/>
                  </a:lnTo>
                  <a:lnTo>
                    <a:pt x="1444752" y="0"/>
                  </a:lnTo>
                  <a:close/>
                </a:path>
              </a:pathLst>
            </a:custGeom>
            <a:ln>
              <a:noFill/>
            </a:ln>
            <a:effectLst>
              <a:outerShdw blurRad="2032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Triangle isocèle 13">
              <a:extLst>
                <a:ext uri="{FF2B5EF4-FFF2-40B4-BE49-F238E27FC236}">
                  <a16:creationId xmlns:a16="http://schemas.microsoft.com/office/drawing/2014/main" id="{1DAE46A7-8EB3-4D6F-BA2E-61A65DE2B0B9}"/>
                </a:ext>
              </a:extLst>
            </p:cNvPr>
            <p:cNvSpPr/>
            <p:nvPr userDrawn="1"/>
          </p:nvSpPr>
          <p:spPr>
            <a:xfrm>
              <a:off x="-704942" y="5856757"/>
              <a:ext cx="1104319" cy="1001648"/>
            </a:xfrm>
            <a:prstGeom prst="triangl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C78BF5-1F7D-42A0-97D5-E9FF4776B1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013" y="1602012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610942CB-C857-4C42-A8EF-060F0C2EDC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1927" y="1602012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A9F9370F-5491-415C-BB93-03CC12A00E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13678" y="1602012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18695CB9-5B47-497B-9588-E5E84CCE50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6926" y="4896141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E9D9A463-2435-47EF-938C-E97F98F4DA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15840" y="4896141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B55AFB54-CF59-4FDE-8F39-8B57AF2FA8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47591" y="4896141"/>
            <a:ext cx="2560320" cy="1138238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8" name="Espace réservé du texte 3">
            <a:extLst>
              <a:ext uri="{FF2B5EF4-FFF2-40B4-BE49-F238E27FC236}">
                <a16:creationId xmlns:a16="http://schemas.microsoft.com/office/drawing/2014/main" id="{6D26290A-9B9E-41B2-818D-A4D3B233BCB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3013" y="3847018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9" name="Espace réservé du texte 3">
            <a:extLst>
              <a:ext uri="{FF2B5EF4-FFF2-40B4-BE49-F238E27FC236}">
                <a16:creationId xmlns:a16="http://schemas.microsoft.com/office/drawing/2014/main" id="{C5554ECC-8965-4F22-92B4-C4108984DB9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81927" y="3847018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30" name="Espace réservé du texte 3">
            <a:extLst>
              <a:ext uri="{FF2B5EF4-FFF2-40B4-BE49-F238E27FC236}">
                <a16:creationId xmlns:a16="http://schemas.microsoft.com/office/drawing/2014/main" id="{F83B8EE5-40DF-40DA-9FB9-52E270A05F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13678" y="3847018"/>
            <a:ext cx="3028146" cy="927100"/>
          </a:xfrm>
        </p:spPr>
        <p:txBody>
          <a:bodyPr anchor="b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44A6316-1331-47F9-89AE-1D9BE65AB5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900312"/>
            <a:ext cx="10515600" cy="474441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304922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que 25">
            <a:extLst>
              <a:ext uri="{FF2B5EF4-FFF2-40B4-BE49-F238E27FC236}">
                <a16:creationId xmlns:a16="http://schemas.microsoft.com/office/drawing/2014/main" id="{6ADC5E65-3B14-4D43-B186-45824A25F1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" y="-1982585"/>
            <a:ext cx="10041414" cy="10823170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5569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8CD00F99-749B-4D0C-AB30-D4B3B1A2F1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6926" y="2102495"/>
            <a:ext cx="2560320" cy="924484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217C49A5-CA3C-41FA-A943-3F02738064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15840" y="2102495"/>
            <a:ext cx="2560320" cy="924484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7" name="Espace réservé du texte 4">
            <a:extLst>
              <a:ext uri="{FF2B5EF4-FFF2-40B4-BE49-F238E27FC236}">
                <a16:creationId xmlns:a16="http://schemas.microsoft.com/office/drawing/2014/main" id="{140D963E-F913-482A-93A1-AE74B86F9D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7591" y="2102495"/>
            <a:ext cx="2560320" cy="924484"/>
          </a:xfrm>
        </p:spPr>
        <p:txBody>
          <a:bodyPr anchor="b" anchorCtr="0"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333324F-B53D-4D26-89A5-0C9B96A5D2D5}"/>
              </a:ext>
            </a:extLst>
          </p:cNvPr>
          <p:cNvGrpSpPr/>
          <p:nvPr userDrawn="1"/>
        </p:nvGrpSpPr>
        <p:grpSpPr>
          <a:xfrm rot="10800000">
            <a:off x="0" y="-7620"/>
            <a:ext cx="1367193" cy="1569720"/>
            <a:chOff x="-704942" y="4442974"/>
            <a:chExt cx="2114056" cy="2427217"/>
          </a:xfrm>
        </p:grpSpPr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ED182FB1-D1EA-4B97-9A95-38BC3DA5CFFD}"/>
                </a:ext>
              </a:extLst>
            </p:cNvPr>
            <p:cNvSpPr/>
            <p:nvPr userDrawn="1"/>
          </p:nvSpPr>
          <p:spPr>
            <a:xfrm>
              <a:off x="86128" y="4442974"/>
              <a:ext cx="1322986" cy="2427217"/>
            </a:xfrm>
            <a:custGeom>
              <a:avLst/>
              <a:gdLst>
                <a:gd name="connsiteX0" fmla="*/ 0 w 2936240"/>
                <a:gd name="connsiteY0" fmla="*/ 0 h 2641600"/>
                <a:gd name="connsiteX1" fmla="*/ 2936240 w 2936240"/>
                <a:gd name="connsiteY1" fmla="*/ 0 h 2641600"/>
                <a:gd name="connsiteX2" fmla="*/ 2936240 w 2936240"/>
                <a:gd name="connsiteY2" fmla="*/ 2641600 h 2641600"/>
                <a:gd name="connsiteX3" fmla="*/ 0 w 2936240"/>
                <a:gd name="connsiteY3" fmla="*/ 2641600 h 2641600"/>
                <a:gd name="connsiteX4" fmla="*/ 0 w 2936240"/>
                <a:gd name="connsiteY4" fmla="*/ 0 h 2641600"/>
                <a:gd name="connsiteX0" fmla="*/ 1402080 w 4338320"/>
                <a:gd name="connsiteY0" fmla="*/ 0 h 2641600"/>
                <a:gd name="connsiteX1" fmla="*/ 4338320 w 4338320"/>
                <a:gd name="connsiteY1" fmla="*/ 0 h 2641600"/>
                <a:gd name="connsiteX2" fmla="*/ 4338320 w 4338320"/>
                <a:gd name="connsiteY2" fmla="*/ 2641600 h 2641600"/>
                <a:gd name="connsiteX3" fmla="*/ 0 w 4338320"/>
                <a:gd name="connsiteY3" fmla="*/ 2641600 h 2641600"/>
                <a:gd name="connsiteX4" fmla="*/ 1402080 w 4338320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0 h 2641600"/>
                <a:gd name="connsiteX2" fmla="*/ 4380992 w 4380992"/>
                <a:gd name="connsiteY2" fmla="*/ 2641600 h 2641600"/>
                <a:gd name="connsiteX3" fmla="*/ 0 w 4380992"/>
                <a:gd name="connsiteY3" fmla="*/ 2641600 h 2641600"/>
                <a:gd name="connsiteX4" fmla="*/ 1444752 w 4380992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2641600 h 2641600"/>
                <a:gd name="connsiteX2" fmla="*/ 0 w 4380992"/>
                <a:gd name="connsiteY2" fmla="*/ 2641600 h 2641600"/>
                <a:gd name="connsiteX3" fmla="*/ 1444752 w 4380992"/>
                <a:gd name="connsiteY3" fmla="*/ 0 h 2641600"/>
                <a:gd name="connsiteX0" fmla="*/ 1444752 w 1444752"/>
                <a:gd name="connsiteY0" fmla="*/ 0 h 2641600"/>
                <a:gd name="connsiteX1" fmla="*/ 947013 w 1444752"/>
                <a:gd name="connsiteY1" fmla="*/ 2434894 h 2641600"/>
                <a:gd name="connsiteX2" fmla="*/ 0 w 1444752"/>
                <a:gd name="connsiteY2" fmla="*/ 2641600 h 2641600"/>
                <a:gd name="connsiteX3" fmla="*/ 1444752 w 1444752"/>
                <a:gd name="connsiteY3" fmla="*/ 0 h 2641600"/>
                <a:gd name="connsiteX0" fmla="*/ 1444752 w 1447107"/>
                <a:gd name="connsiteY0" fmla="*/ 0 h 2654936"/>
                <a:gd name="connsiteX1" fmla="*/ 1447107 w 1447107"/>
                <a:gd name="connsiteY1" fmla="*/ 2654936 h 2654936"/>
                <a:gd name="connsiteX2" fmla="*/ 0 w 1447107"/>
                <a:gd name="connsiteY2" fmla="*/ 2641600 h 2654936"/>
                <a:gd name="connsiteX3" fmla="*/ 1444752 w 1447107"/>
                <a:gd name="connsiteY3" fmla="*/ 0 h 265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107" h="2654936">
                  <a:moveTo>
                    <a:pt x="1444752" y="0"/>
                  </a:moveTo>
                  <a:lnTo>
                    <a:pt x="1447107" y="2654936"/>
                  </a:lnTo>
                  <a:lnTo>
                    <a:pt x="0" y="2641600"/>
                  </a:lnTo>
                  <a:lnTo>
                    <a:pt x="1444752" y="0"/>
                  </a:lnTo>
                  <a:close/>
                </a:path>
              </a:pathLst>
            </a:custGeom>
            <a:ln>
              <a:noFill/>
            </a:ln>
            <a:effectLst>
              <a:outerShdw blurRad="2032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Triangle isocèle 13">
              <a:extLst>
                <a:ext uri="{FF2B5EF4-FFF2-40B4-BE49-F238E27FC236}">
                  <a16:creationId xmlns:a16="http://schemas.microsoft.com/office/drawing/2014/main" id="{1DAE46A7-8EB3-4D6F-BA2E-61A65DE2B0B9}"/>
                </a:ext>
              </a:extLst>
            </p:cNvPr>
            <p:cNvSpPr/>
            <p:nvPr userDrawn="1"/>
          </p:nvSpPr>
          <p:spPr>
            <a:xfrm>
              <a:off x="-704942" y="5856757"/>
              <a:ext cx="1104319" cy="1001648"/>
            </a:xfrm>
            <a:prstGeom prst="triangl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C78BF5-1F7D-42A0-97D5-E9FF4776B1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013" y="5005612"/>
            <a:ext cx="3028146" cy="927100"/>
          </a:xfrm>
        </p:spPr>
        <p:txBody>
          <a:bodyPr anchor="t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7" name="Espace réservé du texte 3">
            <a:extLst>
              <a:ext uri="{FF2B5EF4-FFF2-40B4-BE49-F238E27FC236}">
                <a16:creationId xmlns:a16="http://schemas.microsoft.com/office/drawing/2014/main" id="{610942CB-C857-4C42-A8EF-060F0C2EDC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1927" y="5005612"/>
            <a:ext cx="3028146" cy="927100"/>
          </a:xfrm>
        </p:spPr>
        <p:txBody>
          <a:bodyPr anchor="t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A9F9370F-5491-415C-BB93-03CC12A00E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513678" y="5005612"/>
            <a:ext cx="3028146" cy="927100"/>
          </a:xfrm>
        </p:spPr>
        <p:txBody>
          <a:bodyPr anchor="t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44A6316-1331-47F9-89AE-1D9BE65AB5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900312"/>
            <a:ext cx="10515600" cy="474441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3" name="Espace réservé du texte 4">
            <a:extLst>
              <a:ext uri="{FF2B5EF4-FFF2-40B4-BE49-F238E27FC236}">
                <a16:creationId xmlns:a16="http://schemas.microsoft.com/office/drawing/2014/main" id="{D24B68A5-34AC-472C-B9FB-D005E6AE2FD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6926" y="3148975"/>
            <a:ext cx="256032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2C4ABD35-6B3E-43FF-947B-A2592FEC1F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815840" y="3148975"/>
            <a:ext cx="256032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5" name="Espace réservé du texte 4">
            <a:extLst>
              <a:ext uri="{FF2B5EF4-FFF2-40B4-BE49-F238E27FC236}">
                <a16:creationId xmlns:a16="http://schemas.microsoft.com/office/drawing/2014/main" id="{8AEA6214-C388-4B03-9D82-4A87B13EB27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747591" y="3148975"/>
            <a:ext cx="256032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17226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e de titre">
    <p:bg>
      <p:bgPr>
        <a:solidFill>
          <a:srgbClr val="F4F3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que 25">
            <a:extLst>
              <a:ext uri="{FF2B5EF4-FFF2-40B4-BE49-F238E27FC236}">
                <a16:creationId xmlns:a16="http://schemas.microsoft.com/office/drawing/2014/main" id="{6ADC5E65-3B14-4D43-B186-45824A25F1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 t="20812" r="14648" b="20812"/>
          <a:stretch/>
        </p:blipFill>
        <p:spPr>
          <a:xfrm rot="5400000" flipH="1">
            <a:off x="2674034" y="-2681654"/>
            <a:ext cx="6858000" cy="12206068"/>
          </a:xfrm>
          <a:prstGeom prst="rect">
            <a:avLst/>
          </a:prstGeom>
        </p:spPr>
      </p:pic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5569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217C49A5-CA3C-41FA-A943-3F02738064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41320" y="1963458"/>
            <a:ext cx="6309360" cy="682560"/>
          </a:xfrm>
        </p:spPr>
        <p:txBody>
          <a:bodyPr anchor="t" anchorCtr="0"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600" b="1" i="1"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1333324F-B53D-4D26-89A5-0C9B96A5D2D5}"/>
              </a:ext>
            </a:extLst>
          </p:cNvPr>
          <p:cNvGrpSpPr/>
          <p:nvPr userDrawn="1"/>
        </p:nvGrpSpPr>
        <p:grpSpPr>
          <a:xfrm rot="10800000">
            <a:off x="0" y="-7620"/>
            <a:ext cx="1367193" cy="1569720"/>
            <a:chOff x="-704942" y="4442974"/>
            <a:chExt cx="2114056" cy="2427217"/>
          </a:xfrm>
        </p:grpSpPr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ED182FB1-D1EA-4B97-9A95-38BC3DA5CFFD}"/>
                </a:ext>
              </a:extLst>
            </p:cNvPr>
            <p:cNvSpPr/>
            <p:nvPr userDrawn="1"/>
          </p:nvSpPr>
          <p:spPr>
            <a:xfrm>
              <a:off x="86128" y="4442974"/>
              <a:ext cx="1322986" cy="2427217"/>
            </a:xfrm>
            <a:custGeom>
              <a:avLst/>
              <a:gdLst>
                <a:gd name="connsiteX0" fmla="*/ 0 w 2936240"/>
                <a:gd name="connsiteY0" fmla="*/ 0 h 2641600"/>
                <a:gd name="connsiteX1" fmla="*/ 2936240 w 2936240"/>
                <a:gd name="connsiteY1" fmla="*/ 0 h 2641600"/>
                <a:gd name="connsiteX2" fmla="*/ 2936240 w 2936240"/>
                <a:gd name="connsiteY2" fmla="*/ 2641600 h 2641600"/>
                <a:gd name="connsiteX3" fmla="*/ 0 w 2936240"/>
                <a:gd name="connsiteY3" fmla="*/ 2641600 h 2641600"/>
                <a:gd name="connsiteX4" fmla="*/ 0 w 2936240"/>
                <a:gd name="connsiteY4" fmla="*/ 0 h 2641600"/>
                <a:gd name="connsiteX0" fmla="*/ 1402080 w 4338320"/>
                <a:gd name="connsiteY0" fmla="*/ 0 h 2641600"/>
                <a:gd name="connsiteX1" fmla="*/ 4338320 w 4338320"/>
                <a:gd name="connsiteY1" fmla="*/ 0 h 2641600"/>
                <a:gd name="connsiteX2" fmla="*/ 4338320 w 4338320"/>
                <a:gd name="connsiteY2" fmla="*/ 2641600 h 2641600"/>
                <a:gd name="connsiteX3" fmla="*/ 0 w 4338320"/>
                <a:gd name="connsiteY3" fmla="*/ 2641600 h 2641600"/>
                <a:gd name="connsiteX4" fmla="*/ 1402080 w 4338320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0 h 2641600"/>
                <a:gd name="connsiteX2" fmla="*/ 4380992 w 4380992"/>
                <a:gd name="connsiteY2" fmla="*/ 2641600 h 2641600"/>
                <a:gd name="connsiteX3" fmla="*/ 0 w 4380992"/>
                <a:gd name="connsiteY3" fmla="*/ 2641600 h 2641600"/>
                <a:gd name="connsiteX4" fmla="*/ 1444752 w 4380992"/>
                <a:gd name="connsiteY4" fmla="*/ 0 h 2641600"/>
                <a:gd name="connsiteX0" fmla="*/ 1444752 w 4380992"/>
                <a:gd name="connsiteY0" fmla="*/ 0 h 2641600"/>
                <a:gd name="connsiteX1" fmla="*/ 4380992 w 4380992"/>
                <a:gd name="connsiteY1" fmla="*/ 2641600 h 2641600"/>
                <a:gd name="connsiteX2" fmla="*/ 0 w 4380992"/>
                <a:gd name="connsiteY2" fmla="*/ 2641600 h 2641600"/>
                <a:gd name="connsiteX3" fmla="*/ 1444752 w 4380992"/>
                <a:gd name="connsiteY3" fmla="*/ 0 h 2641600"/>
                <a:gd name="connsiteX0" fmla="*/ 1444752 w 1444752"/>
                <a:gd name="connsiteY0" fmla="*/ 0 h 2641600"/>
                <a:gd name="connsiteX1" fmla="*/ 947013 w 1444752"/>
                <a:gd name="connsiteY1" fmla="*/ 2434894 h 2641600"/>
                <a:gd name="connsiteX2" fmla="*/ 0 w 1444752"/>
                <a:gd name="connsiteY2" fmla="*/ 2641600 h 2641600"/>
                <a:gd name="connsiteX3" fmla="*/ 1444752 w 1444752"/>
                <a:gd name="connsiteY3" fmla="*/ 0 h 2641600"/>
                <a:gd name="connsiteX0" fmla="*/ 1444752 w 1447107"/>
                <a:gd name="connsiteY0" fmla="*/ 0 h 2654936"/>
                <a:gd name="connsiteX1" fmla="*/ 1447107 w 1447107"/>
                <a:gd name="connsiteY1" fmla="*/ 2654936 h 2654936"/>
                <a:gd name="connsiteX2" fmla="*/ 0 w 1447107"/>
                <a:gd name="connsiteY2" fmla="*/ 2641600 h 2654936"/>
                <a:gd name="connsiteX3" fmla="*/ 1444752 w 1447107"/>
                <a:gd name="connsiteY3" fmla="*/ 0 h 265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7107" h="2654936">
                  <a:moveTo>
                    <a:pt x="1444752" y="0"/>
                  </a:moveTo>
                  <a:lnTo>
                    <a:pt x="1447107" y="2654936"/>
                  </a:lnTo>
                  <a:lnTo>
                    <a:pt x="0" y="2641600"/>
                  </a:lnTo>
                  <a:lnTo>
                    <a:pt x="1444752" y="0"/>
                  </a:lnTo>
                  <a:close/>
                </a:path>
              </a:pathLst>
            </a:custGeom>
            <a:ln>
              <a:noFill/>
            </a:ln>
            <a:effectLst>
              <a:outerShdw blurRad="203200" dist="381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Triangle isocèle 13">
              <a:extLst>
                <a:ext uri="{FF2B5EF4-FFF2-40B4-BE49-F238E27FC236}">
                  <a16:creationId xmlns:a16="http://schemas.microsoft.com/office/drawing/2014/main" id="{1DAE46A7-8EB3-4D6F-BA2E-61A65DE2B0B9}"/>
                </a:ext>
              </a:extLst>
            </p:cNvPr>
            <p:cNvSpPr/>
            <p:nvPr userDrawn="1"/>
          </p:nvSpPr>
          <p:spPr>
            <a:xfrm>
              <a:off x="-704942" y="5856757"/>
              <a:ext cx="1104319" cy="1001648"/>
            </a:xfrm>
            <a:prstGeom prst="triangl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C78BF5-1F7D-42A0-97D5-E9FF4776B1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41320" y="4223292"/>
            <a:ext cx="6309360" cy="927100"/>
          </a:xfr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44A6316-1331-47F9-89AE-1D9BE65AB5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900312"/>
            <a:ext cx="10515600" cy="474441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4">
            <a:extLst>
              <a:ext uri="{FF2B5EF4-FFF2-40B4-BE49-F238E27FC236}">
                <a16:creationId xmlns:a16="http://schemas.microsoft.com/office/drawing/2014/main" id="{2C4ABD35-6B3E-43FF-947B-A2592FEC1F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941320" y="2649585"/>
            <a:ext cx="6309360" cy="924484"/>
          </a:xfrm>
        </p:spPr>
        <p:txBody>
          <a:bodyPr/>
          <a:lstStyle>
            <a:lvl1pPr marL="0" indent="0" algn="ctr">
              <a:lnSpc>
                <a:spcPct val="12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13F026B1-6BFB-4BD3-B445-510FAB6461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951" y="6380481"/>
            <a:ext cx="1196098" cy="357968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7DF0AB6D-541A-4625-AC73-26A01E9D5D1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16456" y="6701138"/>
            <a:ext cx="159088" cy="17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33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id="{023E659A-74D7-43DF-A731-540EE27D7C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" y="-1982585"/>
            <a:ext cx="10041414" cy="10823170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3B2AC0B8-A83F-48F0-B6FB-D5BA9D95A1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 flipH="1">
            <a:off x="189244" y="-43025"/>
            <a:ext cx="1105312" cy="1191364"/>
          </a:xfrm>
          <a:prstGeom prst="rect">
            <a:avLst/>
          </a:prstGeom>
        </p:spPr>
      </p:pic>
      <p:sp>
        <p:nvSpPr>
          <p:cNvPr id="29" name="Forme libre : forme 28">
            <a:extLst>
              <a:ext uri="{FF2B5EF4-FFF2-40B4-BE49-F238E27FC236}">
                <a16:creationId xmlns:a16="http://schemas.microsoft.com/office/drawing/2014/main" id="{77868A34-10E0-4964-880C-FABA401C50EF}"/>
              </a:ext>
            </a:extLst>
          </p:cNvPr>
          <p:cNvSpPr/>
          <p:nvPr userDrawn="1"/>
        </p:nvSpPr>
        <p:spPr>
          <a:xfrm>
            <a:off x="1585732" y="2338086"/>
            <a:ext cx="8982333" cy="2427217"/>
          </a:xfrm>
          <a:custGeom>
            <a:avLst/>
            <a:gdLst>
              <a:gd name="connsiteX0" fmla="*/ 0 w 8982333"/>
              <a:gd name="connsiteY0" fmla="*/ 0 h 2427217"/>
              <a:gd name="connsiteX1" fmla="*/ 8982333 w 8982333"/>
              <a:gd name="connsiteY1" fmla="*/ 0 h 2427217"/>
              <a:gd name="connsiteX2" fmla="*/ 8982333 w 8982333"/>
              <a:gd name="connsiteY2" fmla="*/ 2427217 h 2427217"/>
              <a:gd name="connsiteX3" fmla="*/ 1041321 w 8982333"/>
              <a:gd name="connsiteY3" fmla="*/ 2427217 h 2427217"/>
              <a:gd name="connsiteX4" fmla="*/ 0 w 8982333"/>
              <a:gd name="connsiteY4" fmla="*/ 1853187 h 242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82333" h="2427217">
                <a:moveTo>
                  <a:pt x="0" y="0"/>
                </a:moveTo>
                <a:lnTo>
                  <a:pt x="8982333" y="0"/>
                </a:lnTo>
                <a:lnTo>
                  <a:pt x="8982333" y="2427217"/>
                </a:lnTo>
                <a:lnTo>
                  <a:pt x="1041321" y="2427217"/>
                </a:lnTo>
                <a:lnTo>
                  <a:pt x="0" y="1853187"/>
                </a:lnTo>
                <a:close/>
              </a:path>
            </a:pathLst>
          </a:custGeom>
          <a:ln>
            <a:noFill/>
          </a:ln>
          <a:effectLst>
            <a:outerShdw blurRad="190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id="{A4A0DF06-BBF7-421F-ACFA-D5419FFA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45"/>
            <a:ext cx="10515600" cy="57975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lnSpc>
                <a:spcPct val="100000"/>
              </a:lnSpc>
              <a:defRPr sz="2800" i="1" spc="200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AC6469-3D80-43E9-A25A-EA93341EF55F}"/>
              </a:ext>
            </a:extLst>
          </p:cNvPr>
          <p:cNvSpPr/>
          <p:nvPr userDrawn="1"/>
        </p:nvSpPr>
        <p:spPr>
          <a:xfrm>
            <a:off x="10876048" y="4442974"/>
            <a:ext cx="1322986" cy="2427217"/>
          </a:xfrm>
          <a:custGeom>
            <a:avLst/>
            <a:gdLst>
              <a:gd name="connsiteX0" fmla="*/ 0 w 2936240"/>
              <a:gd name="connsiteY0" fmla="*/ 0 h 2641600"/>
              <a:gd name="connsiteX1" fmla="*/ 2936240 w 2936240"/>
              <a:gd name="connsiteY1" fmla="*/ 0 h 2641600"/>
              <a:gd name="connsiteX2" fmla="*/ 2936240 w 2936240"/>
              <a:gd name="connsiteY2" fmla="*/ 2641600 h 2641600"/>
              <a:gd name="connsiteX3" fmla="*/ 0 w 2936240"/>
              <a:gd name="connsiteY3" fmla="*/ 2641600 h 2641600"/>
              <a:gd name="connsiteX4" fmla="*/ 0 w 2936240"/>
              <a:gd name="connsiteY4" fmla="*/ 0 h 2641600"/>
              <a:gd name="connsiteX0" fmla="*/ 1402080 w 4338320"/>
              <a:gd name="connsiteY0" fmla="*/ 0 h 2641600"/>
              <a:gd name="connsiteX1" fmla="*/ 4338320 w 4338320"/>
              <a:gd name="connsiteY1" fmla="*/ 0 h 2641600"/>
              <a:gd name="connsiteX2" fmla="*/ 4338320 w 4338320"/>
              <a:gd name="connsiteY2" fmla="*/ 2641600 h 2641600"/>
              <a:gd name="connsiteX3" fmla="*/ 0 w 4338320"/>
              <a:gd name="connsiteY3" fmla="*/ 2641600 h 2641600"/>
              <a:gd name="connsiteX4" fmla="*/ 1402080 w 4338320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0 h 2641600"/>
              <a:gd name="connsiteX2" fmla="*/ 4380992 w 4380992"/>
              <a:gd name="connsiteY2" fmla="*/ 2641600 h 2641600"/>
              <a:gd name="connsiteX3" fmla="*/ 0 w 4380992"/>
              <a:gd name="connsiteY3" fmla="*/ 2641600 h 2641600"/>
              <a:gd name="connsiteX4" fmla="*/ 1444752 w 4380992"/>
              <a:gd name="connsiteY4" fmla="*/ 0 h 2641600"/>
              <a:gd name="connsiteX0" fmla="*/ 1444752 w 4380992"/>
              <a:gd name="connsiteY0" fmla="*/ 0 h 2641600"/>
              <a:gd name="connsiteX1" fmla="*/ 4380992 w 4380992"/>
              <a:gd name="connsiteY1" fmla="*/ 2641600 h 2641600"/>
              <a:gd name="connsiteX2" fmla="*/ 0 w 4380992"/>
              <a:gd name="connsiteY2" fmla="*/ 2641600 h 2641600"/>
              <a:gd name="connsiteX3" fmla="*/ 1444752 w 4380992"/>
              <a:gd name="connsiteY3" fmla="*/ 0 h 2641600"/>
              <a:gd name="connsiteX0" fmla="*/ 1444752 w 1444752"/>
              <a:gd name="connsiteY0" fmla="*/ 0 h 2641600"/>
              <a:gd name="connsiteX1" fmla="*/ 947013 w 1444752"/>
              <a:gd name="connsiteY1" fmla="*/ 2434894 h 2641600"/>
              <a:gd name="connsiteX2" fmla="*/ 0 w 1444752"/>
              <a:gd name="connsiteY2" fmla="*/ 2641600 h 2641600"/>
              <a:gd name="connsiteX3" fmla="*/ 1444752 w 1444752"/>
              <a:gd name="connsiteY3" fmla="*/ 0 h 2641600"/>
              <a:gd name="connsiteX0" fmla="*/ 1444752 w 1447107"/>
              <a:gd name="connsiteY0" fmla="*/ 0 h 2654936"/>
              <a:gd name="connsiteX1" fmla="*/ 1447107 w 1447107"/>
              <a:gd name="connsiteY1" fmla="*/ 2654936 h 2654936"/>
              <a:gd name="connsiteX2" fmla="*/ 0 w 1447107"/>
              <a:gd name="connsiteY2" fmla="*/ 2641600 h 2654936"/>
              <a:gd name="connsiteX3" fmla="*/ 1444752 w 1447107"/>
              <a:gd name="connsiteY3" fmla="*/ 0 h 265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107" h="2654936">
                <a:moveTo>
                  <a:pt x="1444752" y="0"/>
                </a:moveTo>
                <a:lnTo>
                  <a:pt x="1447107" y="2654936"/>
                </a:lnTo>
                <a:lnTo>
                  <a:pt x="0" y="2641600"/>
                </a:lnTo>
                <a:lnTo>
                  <a:pt x="1444752" y="0"/>
                </a:lnTo>
                <a:close/>
              </a:path>
            </a:pathLst>
          </a:custGeom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9CFCAB45-8452-4096-97F8-56D8BA5F3BDA}"/>
              </a:ext>
            </a:extLst>
          </p:cNvPr>
          <p:cNvSpPr/>
          <p:nvPr userDrawn="1"/>
        </p:nvSpPr>
        <p:spPr>
          <a:xfrm>
            <a:off x="10568065" y="5868542"/>
            <a:ext cx="1104319" cy="1001649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8CD00F99-749B-4D0C-AB30-D4B3B1A2F1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900312"/>
            <a:ext cx="10515600" cy="786248"/>
          </a:xfrm>
        </p:spPr>
        <p:txBody>
          <a:bodyPr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001CCDB-6E61-4769-841F-1FC6638D58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84071" y="2754775"/>
            <a:ext cx="7623858" cy="1492432"/>
          </a:xfr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31" name="Graphique 30">
            <a:extLst>
              <a:ext uri="{FF2B5EF4-FFF2-40B4-BE49-F238E27FC236}">
                <a16:creationId xmlns:a16="http://schemas.microsoft.com/office/drawing/2014/main" id="{F59368A5-3564-412C-ABF9-E6E7D255437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 flipH="1">
            <a:off x="1405085" y="4200203"/>
            <a:ext cx="1065135" cy="1148059"/>
          </a:xfrm>
          <a:prstGeom prst="rect">
            <a:avLst/>
          </a:prstGeom>
        </p:spPr>
      </p:pic>
      <p:pic>
        <p:nvPicPr>
          <p:cNvPr id="32" name="Graphique 31">
            <a:extLst>
              <a:ext uri="{FF2B5EF4-FFF2-40B4-BE49-F238E27FC236}">
                <a16:creationId xmlns:a16="http://schemas.microsoft.com/office/drawing/2014/main" id="{54893584-F597-4EB7-BDFA-C2EAEDF9625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 flipH="1">
            <a:off x="9885443" y="4445533"/>
            <a:ext cx="390260" cy="420644"/>
          </a:xfrm>
          <a:prstGeom prst="rect">
            <a:avLst/>
          </a:prstGeom>
        </p:spPr>
      </p:pic>
      <p:sp>
        <p:nvSpPr>
          <p:cNvPr id="36" name="Forme libre : forme 35">
            <a:extLst>
              <a:ext uri="{FF2B5EF4-FFF2-40B4-BE49-F238E27FC236}">
                <a16:creationId xmlns:a16="http://schemas.microsoft.com/office/drawing/2014/main" id="{08740123-7F74-4A7D-AEF5-E107ABD37367}"/>
              </a:ext>
            </a:extLst>
          </p:cNvPr>
          <p:cNvSpPr/>
          <p:nvPr userDrawn="1"/>
        </p:nvSpPr>
        <p:spPr>
          <a:xfrm>
            <a:off x="9396407" y="1708664"/>
            <a:ext cx="1171658" cy="1262879"/>
          </a:xfrm>
          <a:custGeom>
            <a:avLst/>
            <a:gdLst>
              <a:gd name="connsiteX0" fmla="*/ 0 w 1171658"/>
              <a:gd name="connsiteY0" fmla="*/ 0 h 1262879"/>
              <a:gd name="connsiteX1" fmla="*/ 8180 w 1171658"/>
              <a:gd name="connsiteY1" fmla="*/ 0 h 1262879"/>
              <a:gd name="connsiteX2" fmla="*/ 1171658 w 1171658"/>
              <a:gd name="connsiteY2" fmla="*/ 631440 h 1262879"/>
              <a:gd name="connsiteX3" fmla="*/ 8180 w 1171658"/>
              <a:gd name="connsiteY3" fmla="*/ 1262879 h 1262879"/>
              <a:gd name="connsiteX4" fmla="*/ 0 w 1171658"/>
              <a:gd name="connsiteY4" fmla="*/ 1262879 h 1262879"/>
              <a:gd name="connsiteX5" fmla="*/ 0 w 1171658"/>
              <a:gd name="connsiteY5" fmla="*/ 977975 h 1262879"/>
              <a:gd name="connsiteX6" fmla="*/ 638519 w 1171658"/>
              <a:gd name="connsiteY6" fmla="*/ 631440 h 1262879"/>
              <a:gd name="connsiteX7" fmla="*/ 0 w 1171658"/>
              <a:gd name="connsiteY7" fmla="*/ 284905 h 1262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1658" h="1262879">
                <a:moveTo>
                  <a:pt x="0" y="0"/>
                </a:moveTo>
                <a:lnTo>
                  <a:pt x="8180" y="0"/>
                </a:lnTo>
                <a:lnTo>
                  <a:pt x="1171658" y="631440"/>
                </a:lnTo>
                <a:lnTo>
                  <a:pt x="8180" y="1262879"/>
                </a:lnTo>
                <a:lnTo>
                  <a:pt x="0" y="1262879"/>
                </a:lnTo>
                <a:lnTo>
                  <a:pt x="0" y="977975"/>
                </a:lnTo>
                <a:lnTo>
                  <a:pt x="638519" y="631440"/>
                </a:lnTo>
                <a:lnTo>
                  <a:pt x="0" y="2849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id="{96077529-803C-450B-B940-6529E486D0B8}"/>
              </a:ext>
            </a:extLst>
          </p:cNvPr>
          <p:cNvSpPr/>
          <p:nvPr userDrawn="1"/>
        </p:nvSpPr>
        <p:spPr>
          <a:xfrm>
            <a:off x="9396407" y="2339430"/>
            <a:ext cx="1171658" cy="632113"/>
          </a:xfrm>
          <a:custGeom>
            <a:avLst/>
            <a:gdLst>
              <a:gd name="connsiteX0" fmla="*/ 637277 w 1171658"/>
              <a:gd name="connsiteY0" fmla="*/ 0 h 632113"/>
              <a:gd name="connsiteX1" fmla="*/ 1170416 w 1171658"/>
              <a:gd name="connsiteY1" fmla="*/ 0 h 632113"/>
              <a:gd name="connsiteX2" fmla="*/ 1171658 w 1171658"/>
              <a:gd name="connsiteY2" fmla="*/ 674 h 632113"/>
              <a:gd name="connsiteX3" fmla="*/ 8180 w 1171658"/>
              <a:gd name="connsiteY3" fmla="*/ 632113 h 632113"/>
              <a:gd name="connsiteX4" fmla="*/ 0 w 1171658"/>
              <a:gd name="connsiteY4" fmla="*/ 632113 h 632113"/>
              <a:gd name="connsiteX5" fmla="*/ 0 w 1171658"/>
              <a:gd name="connsiteY5" fmla="*/ 347209 h 632113"/>
              <a:gd name="connsiteX6" fmla="*/ 638519 w 1171658"/>
              <a:gd name="connsiteY6" fmla="*/ 674 h 63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1658" h="632113">
                <a:moveTo>
                  <a:pt x="637277" y="0"/>
                </a:moveTo>
                <a:lnTo>
                  <a:pt x="1170416" y="0"/>
                </a:lnTo>
                <a:lnTo>
                  <a:pt x="1171658" y="674"/>
                </a:lnTo>
                <a:lnTo>
                  <a:pt x="8180" y="632113"/>
                </a:lnTo>
                <a:lnTo>
                  <a:pt x="0" y="632113"/>
                </a:lnTo>
                <a:lnTo>
                  <a:pt x="0" y="347209"/>
                </a:lnTo>
                <a:lnTo>
                  <a:pt x="638519" y="6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Triangle isocèle 12">
            <a:extLst>
              <a:ext uri="{FF2B5EF4-FFF2-40B4-BE49-F238E27FC236}">
                <a16:creationId xmlns:a16="http://schemas.microsoft.com/office/drawing/2014/main" id="{D18D5E57-628D-4F0D-A96A-7AC36BFE5D7B}"/>
              </a:ext>
            </a:extLst>
          </p:cNvPr>
          <p:cNvSpPr/>
          <p:nvPr userDrawn="1"/>
        </p:nvSpPr>
        <p:spPr>
          <a:xfrm rot="10800000">
            <a:off x="-149913" y="2"/>
            <a:ext cx="592260" cy="537197"/>
          </a:xfrm>
          <a:prstGeom prst="triangle">
            <a:avLst/>
          </a:pr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7124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>
            <a:extLst>
              <a:ext uri="{FF2B5EF4-FFF2-40B4-BE49-F238E27FC236}">
                <a16:creationId xmlns:a16="http://schemas.microsoft.com/office/drawing/2014/main" id="{6FBEA56E-E552-4B90-9970-E02555746850}"/>
              </a:ext>
            </a:extLst>
          </p:cNvPr>
          <p:cNvSpPr/>
          <p:nvPr userDrawn="1"/>
        </p:nvSpPr>
        <p:spPr>
          <a:xfrm>
            <a:off x="7159" y="-20320"/>
            <a:ext cx="6827520" cy="6888480"/>
          </a:xfrm>
          <a:custGeom>
            <a:avLst/>
            <a:gdLst>
              <a:gd name="connsiteX0" fmla="*/ 0 w 7518400"/>
              <a:gd name="connsiteY0" fmla="*/ 0 h 6858000"/>
              <a:gd name="connsiteX1" fmla="*/ 7518400 w 7518400"/>
              <a:gd name="connsiteY1" fmla="*/ 0 h 6858000"/>
              <a:gd name="connsiteX2" fmla="*/ 7518400 w 7518400"/>
              <a:gd name="connsiteY2" fmla="*/ 6858000 h 6858000"/>
              <a:gd name="connsiteX3" fmla="*/ 0 w 7518400"/>
              <a:gd name="connsiteY3" fmla="*/ 6858000 h 6858000"/>
              <a:gd name="connsiteX4" fmla="*/ 0 w 7518400"/>
              <a:gd name="connsiteY4" fmla="*/ 0 h 6858000"/>
              <a:gd name="connsiteX0" fmla="*/ 0 w 7518400"/>
              <a:gd name="connsiteY0" fmla="*/ 0 h 6858000"/>
              <a:gd name="connsiteX1" fmla="*/ 934720 w 7518400"/>
              <a:gd name="connsiteY1" fmla="*/ 10160 h 6858000"/>
              <a:gd name="connsiteX2" fmla="*/ 7518400 w 7518400"/>
              <a:gd name="connsiteY2" fmla="*/ 6858000 h 6858000"/>
              <a:gd name="connsiteX3" fmla="*/ 0 w 7518400"/>
              <a:gd name="connsiteY3" fmla="*/ 6858000 h 6858000"/>
              <a:gd name="connsiteX4" fmla="*/ 0 w 7518400"/>
              <a:gd name="connsiteY4" fmla="*/ 0 h 6858000"/>
              <a:gd name="connsiteX0" fmla="*/ 0 w 7518400"/>
              <a:gd name="connsiteY0" fmla="*/ 0 h 6858000"/>
              <a:gd name="connsiteX1" fmla="*/ 1148080 w 7518400"/>
              <a:gd name="connsiteY1" fmla="*/ 0 h 6858000"/>
              <a:gd name="connsiteX2" fmla="*/ 7518400 w 7518400"/>
              <a:gd name="connsiteY2" fmla="*/ 6858000 h 6858000"/>
              <a:gd name="connsiteX3" fmla="*/ 0 w 7518400"/>
              <a:gd name="connsiteY3" fmla="*/ 6858000 h 6858000"/>
              <a:gd name="connsiteX4" fmla="*/ 0 w 7518400"/>
              <a:gd name="connsiteY4" fmla="*/ 0 h 6858000"/>
              <a:gd name="connsiteX0" fmla="*/ 0 w 9154160"/>
              <a:gd name="connsiteY0" fmla="*/ 0 h 6858000"/>
              <a:gd name="connsiteX1" fmla="*/ 1148080 w 9154160"/>
              <a:gd name="connsiteY1" fmla="*/ 0 h 6858000"/>
              <a:gd name="connsiteX2" fmla="*/ 9154160 w 9154160"/>
              <a:gd name="connsiteY2" fmla="*/ 3434080 h 6858000"/>
              <a:gd name="connsiteX3" fmla="*/ 0 w 9154160"/>
              <a:gd name="connsiteY3" fmla="*/ 6858000 h 6858000"/>
              <a:gd name="connsiteX4" fmla="*/ 0 w 9154160"/>
              <a:gd name="connsiteY4" fmla="*/ 0 h 6858000"/>
              <a:gd name="connsiteX0" fmla="*/ 0 w 9154160"/>
              <a:gd name="connsiteY0" fmla="*/ 0 h 6858000"/>
              <a:gd name="connsiteX1" fmla="*/ 1168400 w 9154160"/>
              <a:gd name="connsiteY1" fmla="*/ 0 h 6858000"/>
              <a:gd name="connsiteX2" fmla="*/ 9154160 w 9154160"/>
              <a:gd name="connsiteY2" fmla="*/ 3434080 h 6858000"/>
              <a:gd name="connsiteX3" fmla="*/ 0 w 9154160"/>
              <a:gd name="connsiteY3" fmla="*/ 6858000 h 6858000"/>
              <a:gd name="connsiteX4" fmla="*/ 0 w 9154160"/>
              <a:gd name="connsiteY4" fmla="*/ 0 h 6858000"/>
              <a:gd name="connsiteX0" fmla="*/ 0 w 3474720"/>
              <a:gd name="connsiteY0" fmla="*/ 0 h 6858000"/>
              <a:gd name="connsiteX1" fmla="*/ 1168400 w 3474720"/>
              <a:gd name="connsiteY1" fmla="*/ 0 h 6858000"/>
              <a:gd name="connsiteX2" fmla="*/ 3474720 w 3474720"/>
              <a:gd name="connsiteY2" fmla="*/ 3606800 h 6858000"/>
              <a:gd name="connsiteX3" fmla="*/ 0 w 3474720"/>
              <a:gd name="connsiteY3" fmla="*/ 6858000 h 6858000"/>
              <a:gd name="connsiteX4" fmla="*/ 0 w 3474720"/>
              <a:gd name="connsiteY4" fmla="*/ 0 h 6858000"/>
              <a:gd name="connsiteX0" fmla="*/ 0 w 7508240"/>
              <a:gd name="connsiteY0" fmla="*/ 0 h 6858000"/>
              <a:gd name="connsiteX1" fmla="*/ 1168400 w 7508240"/>
              <a:gd name="connsiteY1" fmla="*/ 0 h 6858000"/>
              <a:gd name="connsiteX2" fmla="*/ 7508240 w 7508240"/>
              <a:gd name="connsiteY2" fmla="*/ 3444240 h 6858000"/>
              <a:gd name="connsiteX3" fmla="*/ 0 w 7508240"/>
              <a:gd name="connsiteY3" fmla="*/ 6858000 h 6858000"/>
              <a:gd name="connsiteX4" fmla="*/ 0 w 7508240"/>
              <a:gd name="connsiteY4" fmla="*/ 0 h 6858000"/>
              <a:gd name="connsiteX0" fmla="*/ 0 w 7508240"/>
              <a:gd name="connsiteY0" fmla="*/ 0 h 6868160"/>
              <a:gd name="connsiteX1" fmla="*/ 1168400 w 7508240"/>
              <a:gd name="connsiteY1" fmla="*/ 0 h 6868160"/>
              <a:gd name="connsiteX2" fmla="*/ 7508240 w 7508240"/>
              <a:gd name="connsiteY2" fmla="*/ 3444240 h 6868160"/>
              <a:gd name="connsiteX3" fmla="*/ 1168400 w 7508240"/>
              <a:gd name="connsiteY3" fmla="*/ 6868160 h 6868160"/>
              <a:gd name="connsiteX4" fmla="*/ 0 w 7508240"/>
              <a:gd name="connsiteY4" fmla="*/ 6858000 h 6868160"/>
              <a:gd name="connsiteX5" fmla="*/ 0 w 7508240"/>
              <a:gd name="connsiteY5" fmla="*/ 0 h 6868160"/>
              <a:gd name="connsiteX0" fmla="*/ 0 w 7508240"/>
              <a:gd name="connsiteY0" fmla="*/ 0 h 6868160"/>
              <a:gd name="connsiteX1" fmla="*/ 1168400 w 7508240"/>
              <a:gd name="connsiteY1" fmla="*/ 0 h 6868160"/>
              <a:gd name="connsiteX2" fmla="*/ 7508240 w 7508240"/>
              <a:gd name="connsiteY2" fmla="*/ 3444240 h 6868160"/>
              <a:gd name="connsiteX3" fmla="*/ 1168400 w 7508240"/>
              <a:gd name="connsiteY3" fmla="*/ 6868160 h 6868160"/>
              <a:gd name="connsiteX4" fmla="*/ 0 w 7508240"/>
              <a:gd name="connsiteY4" fmla="*/ 6858000 h 6868160"/>
              <a:gd name="connsiteX5" fmla="*/ 0 w 7508240"/>
              <a:gd name="connsiteY5" fmla="*/ 0 h 6868160"/>
              <a:gd name="connsiteX0" fmla="*/ 0 w 7508240"/>
              <a:gd name="connsiteY0" fmla="*/ 0 h 6868160"/>
              <a:gd name="connsiteX1" fmla="*/ 1168400 w 7508240"/>
              <a:gd name="connsiteY1" fmla="*/ 0 h 6868160"/>
              <a:gd name="connsiteX2" fmla="*/ 7508240 w 7508240"/>
              <a:gd name="connsiteY2" fmla="*/ 3444240 h 6868160"/>
              <a:gd name="connsiteX3" fmla="*/ 1168400 w 7508240"/>
              <a:gd name="connsiteY3" fmla="*/ 6868160 h 6868160"/>
              <a:gd name="connsiteX4" fmla="*/ 0 w 7508240"/>
              <a:gd name="connsiteY4" fmla="*/ 6858000 h 6868160"/>
              <a:gd name="connsiteX5" fmla="*/ 0 w 7508240"/>
              <a:gd name="connsiteY5" fmla="*/ 0 h 6868160"/>
              <a:gd name="connsiteX0" fmla="*/ 0 w 7559040"/>
              <a:gd name="connsiteY0" fmla="*/ 0 h 6868160"/>
              <a:gd name="connsiteX1" fmla="*/ 1168400 w 7559040"/>
              <a:gd name="connsiteY1" fmla="*/ 0 h 6868160"/>
              <a:gd name="connsiteX2" fmla="*/ 7559040 w 7559040"/>
              <a:gd name="connsiteY2" fmla="*/ 3444240 h 6868160"/>
              <a:gd name="connsiteX3" fmla="*/ 1168400 w 7559040"/>
              <a:gd name="connsiteY3" fmla="*/ 6868160 h 6868160"/>
              <a:gd name="connsiteX4" fmla="*/ 0 w 7559040"/>
              <a:gd name="connsiteY4" fmla="*/ 6858000 h 6868160"/>
              <a:gd name="connsiteX5" fmla="*/ 0 w 7559040"/>
              <a:gd name="connsiteY5" fmla="*/ 0 h 6868160"/>
              <a:gd name="connsiteX0" fmla="*/ 0 w 7559040"/>
              <a:gd name="connsiteY0" fmla="*/ 0 h 6868160"/>
              <a:gd name="connsiteX1" fmla="*/ 1168400 w 7559040"/>
              <a:gd name="connsiteY1" fmla="*/ 0 h 6868160"/>
              <a:gd name="connsiteX2" fmla="*/ 7559040 w 7559040"/>
              <a:gd name="connsiteY2" fmla="*/ 3444240 h 6868160"/>
              <a:gd name="connsiteX3" fmla="*/ 1168400 w 7559040"/>
              <a:gd name="connsiteY3" fmla="*/ 6868160 h 6868160"/>
              <a:gd name="connsiteX4" fmla="*/ 0 w 7559040"/>
              <a:gd name="connsiteY4" fmla="*/ 6858000 h 6868160"/>
              <a:gd name="connsiteX5" fmla="*/ 0 w 7559040"/>
              <a:gd name="connsiteY5" fmla="*/ 0 h 6868160"/>
              <a:gd name="connsiteX0" fmla="*/ 741680 w 7559040"/>
              <a:gd name="connsiteY0" fmla="*/ 0 h 6888480"/>
              <a:gd name="connsiteX1" fmla="*/ 1168400 w 7559040"/>
              <a:gd name="connsiteY1" fmla="*/ 20320 h 6888480"/>
              <a:gd name="connsiteX2" fmla="*/ 7559040 w 7559040"/>
              <a:gd name="connsiteY2" fmla="*/ 3464560 h 6888480"/>
              <a:gd name="connsiteX3" fmla="*/ 1168400 w 7559040"/>
              <a:gd name="connsiteY3" fmla="*/ 6888480 h 6888480"/>
              <a:gd name="connsiteX4" fmla="*/ 0 w 7559040"/>
              <a:gd name="connsiteY4" fmla="*/ 6878320 h 6888480"/>
              <a:gd name="connsiteX5" fmla="*/ 741680 w 7559040"/>
              <a:gd name="connsiteY5" fmla="*/ 0 h 6888480"/>
              <a:gd name="connsiteX0" fmla="*/ 10160 w 6827520"/>
              <a:gd name="connsiteY0" fmla="*/ 0 h 6888480"/>
              <a:gd name="connsiteX1" fmla="*/ 436880 w 6827520"/>
              <a:gd name="connsiteY1" fmla="*/ 20320 h 6888480"/>
              <a:gd name="connsiteX2" fmla="*/ 6827520 w 6827520"/>
              <a:gd name="connsiteY2" fmla="*/ 3464560 h 6888480"/>
              <a:gd name="connsiteX3" fmla="*/ 436880 w 6827520"/>
              <a:gd name="connsiteY3" fmla="*/ 6888480 h 6888480"/>
              <a:gd name="connsiteX4" fmla="*/ 0 w 6827520"/>
              <a:gd name="connsiteY4" fmla="*/ 6888480 h 6888480"/>
              <a:gd name="connsiteX5" fmla="*/ 10160 w 6827520"/>
              <a:gd name="connsiteY5" fmla="*/ 0 h 6888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27520" h="6888480">
                <a:moveTo>
                  <a:pt x="10160" y="0"/>
                </a:moveTo>
                <a:lnTo>
                  <a:pt x="436880" y="20320"/>
                </a:lnTo>
                <a:lnTo>
                  <a:pt x="6827520" y="3464560"/>
                </a:lnTo>
                <a:lnTo>
                  <a:pt x="436880" y="6888480"/>
                </a:lnTo>
                <a:lnTo>
                  <a:pt x="0" y="6888480"/>
                </a:lnTo>
                <a:cubicBezTo>
                  <a:pt x="3387" y="4592320"/>
                  <a:pt x="6773" y="2296160"/>
                  <a:pt x="10160" y="0"/>
                </a:cubicBezTo>
                <a:close/>
              </a:path>
            </a:pathLst>
          </a:custGeom>
          <a:solidFill>
            <a:schemeClr val="accent1">
              <a:alpha val="1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C6264C-F5FD-49BE-9F6D-4C9F983F991F}"/>
              </a:ext>
            </a:extLst>
          </p:cNvPr>
          <p:cNvSpPr/>
          <p:nvPr userDrawn="1"/>
        </p:nvSpPr>
        <p:spPr>
          <a:xfrm>
            <a:off x="3744" y="0"/>
            <a:ext cx="6394055" cy="6868160"/>
          </a:xfrm>
          <a:custGeom>
            <a:avLst/>
            <a:gdLst>
              <a:gd name="connsiteX0" fmla="*/ 0 w 7518400"/>
              <a:gd name="connsiteY0" fmla="*/ 0 h 6858000"/>
              <a:gd name="connsiteX1" fmla="*/ 7518400 w 7518400"/>
              <a:gd name="connsiteY1" fmla="*/ 0 h 6858000"/>
              <a:gd name="connsiteX2" fmla="*/ 7518400 w 7518400"/>
              <a:gd name="connsiteY2" fmla="*/ 6858000 h 6858000"/>
              <a:gd name="connsiteX3" fmla="*/ 0 w 7518400"/>
              <a:gd name="connsiteY3" fmla="*/ 6858000 h 6858000"/>
              <a:gd name="connsiteX4" fmla="*/ 0 w 7518400"/>
              <a:gd name="connsiteY4" fmla="*/ 0 h 6858000"/>
              <a:gd name="connsiteX0" fmla="*/ 0 w 7518400"/>
              <a:gd name="connsiteY0" fmla="*/ 0 h 6858000"/>
              <a:gd name="connsiteX1" fmla="*/ 934720 w 7518400"/>
              <a:gd name="connsiteY1" fmla="*/ 10160 h 6858000"/>
              <a:gd name="connsiteX2" fmla="*/ 7518400 w 7518400"/>
              <a:gd name="connsiteY2" fmla="*/ 6858000 h 6858000"/>
              <a:gd name="connsiteX3" fmla="*/ 0 w 7518400"/>
              <a:gd name="connsiteY3" fmla="*/ 6858000 h 6858000"/>
              <a:gd name="connsiteX4" fmla="*/ 0 w 7518400"/>
              <a:gd name="connsiteY4" fmla="*/ 0 h 6858000"/>
              <a:gd name="connsiteX0" fmla="*/ 0 w 7518400"/>
              <a:gd name="connsiteY0" fmla="*/ 0 h 6858000"/>
              <a:gd name="connsiteX1" fmla="*/ 1148080 w 7518400"/>
              <a:gd name="connsiteY1" fmla="*/ 0 h 6858000"/>
              <a:gd name="connsiteX2" fmla="*/ 7518400 w 7518400"/>
              <a:gd name="connsiteY2" fmla="*/ 6858000 h 6858000"/>
              <a:gd name="connsiteX3" fmla="*/ 0 w 7518400"/>
              <a:gd name="connsiteY3" fmla="*/ 6858000 h 6858000"/>
              <a:gd name="connsiteX4" fmla="*/ 0 w 7518400"/>
              <a:gd name="connsiteY4" fmla="*/ 0 h 6858000"/>
              <a:gd name="connsiteX0" fmla="*/ 0 w 9154160"/>
              <a:gd name="connsiteY0" fmla="*/ 0 h 6858000"/>
              <a:gd name="connsiteX1" fmla="*/ 1148080 w 9154160"/>
              <a:gd name="connsiteY1" fmla="*/ 0 h 6858000"/>
              <a:gd name="connsiteX2" fmla="*/ 9154160 w 9154160"/>
              <a:gd name="connsiteY2" fmla="*/ 3434080 h 6858000"/>
              <a:gd name="connsiteX3" fmla="*/ 0 w 9154160"/>
              <a:gd name="connsiteY3" fmla="*/ 6858000 h 6858000"/>
              <a:gd name="connsiteX4" fmla="*/ 0 w 9154160"/>
              <a:gd name="connsiteY4" fmla="*/ 0 h 6858000"/>
              <a:gd name="connsiteX0" fmla="*/ 0 w 9154160"/>
              <a:gd name="connsiteY0" fmla="*/ 0 h 6858000"/>
              <a:gd name="connsiteX1" fmla="*/ 1168400 w 9154160"/>
              <a:gd name="connsiteY1" fmla="*/ 0 h 6858000"/>
              <a:gd name="connsiteX2" fmla="*/ 9154160 w 9154160"/>
              <a:gd name="connsiteY2" fmla="*/ 3434080 h 6858000"/>
              <a:gd name="connsiteX3" fmla="*/ 0 w 9154160"/>
              <a:gd name="connsiteY3" fmla="*/ 6858000 h 6858000"/>
              <a:gd name="connsiteX4" fmla="*/ 0 w 9154160"/>
              <a:gd name="connsiteY4" fmla="*/ 0 h 6858000"/>
              <a:gd name="connsiteX0" fmla="*/ 0 w 3474720"/>
              <a:gd name="connsiteY0" fmla="*/ 0 h 6858000"/>
              <a:gd name="connsiteX1" fmla="*/ 1168400 w 3474720"/>
              <a:gd name="connsiteY1" fmla="*/ 0 h 6858000"/>
              <a:gd name="connsiteX2" fmla="*/ 3474720 w 3474720"/>
              <a:gd name="connsiteY2" fmla="*/ 3606800 h 6858000"/>
              <a:gd name="connsiteX3" fmla="*/ 0 w 3474720"/>
              <a:gd name="connsiteY3" fmla="*/ 6858000 h 6858000"/>
              <a:gd name="connsiteX4" fmla="*/ 0 w 3474720"/>
              <a:gd name="connsiteY4" fmla="*/ 0 h 6858000"/>
              <a:gd name="connsiteX0" fmla="*/ 0 w 7508240"/>
              <a:gd name="connsiteY0" fmla="*/ 0 h 6858000"/>
              <a:gd name="connsiteX1" fmla="*/ 1168400 w 7508240"/>
              <a:gd name="connsiteY1" fmla="*/ 0 h 6858000"/>
              <a:gd name="connsiteX2" fmla="*/ 7508240 w 7508240"/>
              <a:gd name="connsiteY2" fmla="*/ 3444240 h 6858000"/>
              <a:gd name="connsiteX3" fmla="*/ 0 w 7508240"/>
              <a:gd name="connsiteY3" fmla="*/ 6858000 h 6858000"/>
              <a:gd name="connsiteX4" fmla="*/ 0 w 7508240"/>
              <a:gd name="connsiteY4" fmla="*/ 0 h 6858000"/>
              <a:gd name="connsiteX0" fmla="*/ 0 w 7508240"/>
              <a:gd name="connsiteY0" fmla="*/ 0 h 6868160"/>
              <a:gd name="connsiteX1" fmla="*/ 1168400 w 7508240"/>
              <a:gd name="connsiteY1" fmla="*/ 0 h 6868160"/>
              <a:gd name="connsiteX2" fmla="*/ 7508240 w 7508240"/>
              <a:gd name="connsiteY2" fmla="*/ 3444240 h 6868160"/>
              <a:gd name="connsiteX3" fmla="*/ 1168400 w 7508240"/>
              <a:gd name="connsiteY3" fmla="*/ 6868160 h 6868160"/>
              <a:gd name="connsiteX4" fmla="*/ 0 w 7508240"/>
              <a:gd name="connsiteY4" fmla="*/ 6858000 h 6868160"/>
              <a:gd name="connsiteX5" fmla="*/ 0 w 7508240"/>
              <a:gd name="connsiteY5" fmla="*/ 0 h 6868160"/>
              <a:gd name="connsiteX0" fmla="*/ 0 w 7508240"/>
              <a:gd name="connsiteY0" fmla="*/ 0 h 6868160"/>
              <a:gd name="connsiteX1" fmla="*/ 1168400 w 7508240"/>
              <a:gd name="connsiteY1" fmla="*/ 0 h 6868160"/>
              <a:gd name="connsiteX2" fmla="*/ 7508240 w 7508240"/>
              <a:gd name="connsiteY2" fmla="*/ 3444240 h 6868160"/>
              <a:gd name="connsiteX3" fmla="*/ 1168400 w 7508240"/>
              <a:gd name="connsiteY3" fmla="*/ 6868160 h 6868160"/>
              <a:gd name="connsiteX4" fmla="*/ 0 w 7508240"/>
              <a:gd name="connsiteY4" fmla="*/ 6858000 h 6868160"/>
              <a:gd name="connsiteX5" fmla="*/ 0 w 7508240"/>
              <a:gd name="connsiteY5" fmla="*/ 0 h 6868160"/>
              <a:gd name="connsiteX0" fmla="*/ 0 w 7508240"/>
              <a:gd name="connsiteY0" fmla="*/ 0 h 6868160"/>
              <a:gd name="connsiteX1" fmla="*/ 1168400 w 7508240"/>
              <a:gd name="connsiteY1" fmla="*/ 0 h 6868160"/>
              <a:gd name="connsiteX2" fmla="*/ 7508240 w 7508240"/>
              <a:gd name="connsiteY2" fmla="*/ 3444240 h 6868160"/>
              <a:gd name="connsiteX3" fmla="*/ 1168400 w 7508240"/>
              <a:gd name="connsiteY3" fmla="*/ 6868160 h 6868160"/>
              <a:gd name="connsiteX4" fmla="*/ 0 w 7508240"/>
              <a:gd name="connsiteY4" fmla="*/ 6858000 h 6868160"/>
              <a:gd name="connsiteX5" fmla="*/ 0 w 7508240"/>
              <a:gd name="connsiteY5" fmla="*/ 0 h 6868160"/>
              <a:gd name="connsiteX0" fmla="*/ 0 w 7559040"/>
              <a:gd name="connsiteY0" fmla="*/ 0 h 6868160"/>
              <a:gd name="connsiteX1" fmla="*/ 1168400 w 7559040"/>
              <a:gd name="connsiteY1" fmla="*/ 0 h 6868160"/>
              <a:gd name="connsiteX2" fmla="*/ 7559040 w 7559040"/>
              <a:gd name="connsiteY2" fmla="*/ 3444240 h 6868160"/>
              <a:gd name="connsiteX3" fmla="*/ 1168400 w 7559040"/>
              <a:gd name="connsiteY3" fmla="*/ 6868160 h 6868160"/>
              <a:gd name="connsiteX4" fmla="*/ 0 w 7559040"/>
              <a:gd name="connsiteY4" fmla="*/ 6858000 h 6868160"/>
              <a:gd name="connsiteX5" fmla="*/ 0 w 7559040"/>
              <a:gd name="connsiteY5" fmla="*/ 0 h 6868160"/>
              <a:gd name="connsiteX0" fmla="*/ 0 w 7559040"/>
              <a:gd name="connsiteY0" fmla="*/ 0 h 6868160"/>
              <a:gd name="connsiteX1" fmla="*/ 1168400 w 7559040"/>
              <a:gd name="connsiteY1" fmla="*/ 0 h 6868160"/>
              <a:gd name="connsiteX2" fmla="*/ 7559040 w 7559040"/>
              <a:gd name="connsiteY2" fmla="*/ 3444240 h 6868160"/>
              <a:gd name="connsiteX3" fmla="*/ 1168400 w 7559040"/>
              <a:gd name="connsiteY3" fmla="*/ 6868160 h 6868160"/>
              <a:gd name="connsiteX4" fmla="*/ 0 w 7559040"/>
              <a:gd name="connsiteY4" fmla="*/ 6858000 h 6868160"/>
              <a:gd name="connsiteX5" fmla="*/ 0 w 7559040"/>
              <a:gd name="connsiteY5" fmla="*/ 0 h 6868160"/>
              <a:gd name="connsiteX0" fmla="*/ 924560 w 7559040"/>
              <a:gd name="connsiteY0" fmla="*/ 670560 h 6868160"/>
              <a:gd name="connsiteX1" fmla="*/ 1168400 w 7559040"/>
              <a:gd name="connsiteY1" fmla="*/ 0 h 6868160"/>
              <a:gd name="connsiteX2" fmla="*/ 7559040 w 7559040"/>
              <a:gd name="connsiteY2" fmla="*/ 3444240 h 6868160"/>
              <a:gd name="connsiteX3" fmla="*/ 1168400 w 7559040"/>
              <a:gd name="connsiteY3" fmla="*/ 6868160 h 6868160"/>
              <a:gd name="connsiteX4" fmla="*/ 0 w 7559040"/>
              <a:gd name="connsiteY4" fmla="*/ 6858000 h 6868160"/>
              <a:gd name="connsiteX5" fmla="*/ 924560 w 7559040"/>
              <a:gd name="connsiteY5" fmla="*/ 670560 h 6868160"/>
              <a:gd name="connsiteX0" fmla="*/ 1158240 w 7559040"/>
              <a:gd name="connsiteY0" fmla="*/ 1849120 h 6868160"/>
              <a:gd name="connsiteX1" fmla="*/ 1168400 w 7559040"/>
              <a:gd name="connsiteY1" fmla="*/ 0 h 6868160"/>
              <a:gd name="connsiteX2" fmla="*/ 7559040 w 7559040"/>
              <a:gd name="connsiteY2" fmla="*/ 3444240 h 6868160"/>
              <a:gd name="connsiteX3" fmla="*/ 1168400 w 7559040"/>
              <a:gd name="connsiteY3" fmla="*/ 6868160 h 6868160"/>
              <a:gd name="connsiteX4" fmla="*/ 0 w 7559040"/>
              <a:gd name="connsiteY4" fmla="*/ 6858000 h 6868160"/>
              <a:gd name="connsiteX5" fmla="*/ 1158240 w 7559040"/>
              <a:gd name="connsiteY5" fmla="*/ 1849120 h 6868160"/>
              <a:gd name="connsiteX0" fmla="*/ 0 w 6400800"/>
              <a:gd name="connsiteY0" fmla="*/ 1849120 h 6868160"/>
              <a:gd name="connsiteX1" fmla="*/ 10160 w 6400800"/>
              <a:gd name="connsiteY1" fmla="*/ 0 h 6868160"/>
              <a:gd name="connsiteX2" fmla="*/ 6400800 w 6400800"/>
              <a:gd name="connsiteY2" fmla="*/ 3444240 h 6868160"/>
              <a:gd name="connsiteX3" fmla="*/ 10160 w 6400800"/>
              <a:gd name="connsiteY3" fmla="*/ 6868160 h 6868160"/>
              <a:gd name="connsiteX4" fmla="*/ 0 w 6400800"/>
              <a:gd name="connsiteY4" fmla="*/ 1849120 h 6868160"/>
              <a:gd name="connsiteX0" fmla="*/ 798830 w 7189470"/>
              <a:gd name="connsiteY0" fmla="*/ 6868160 h 6868160"/>
              <a:gd name="connsiteX1" fmla="*/ 798830 w 7189470"/>
              <a:gd name="connsiteY1" fmla="*/ 0 h 6868160"/>
              <a:gd name="connsiteX2" fmla="*/ 7189470 w 7189470"/>
              <a:gd name="connsiteY2" fmla="*/ 3444240 h 6868160"/>
              <a:gd name="connsiteX3" fmla="*/ 798830 w 7189470"/>
              <a:gd name="connsiteY3" fmla="*/ 6868160 h 6868160"/>
              <a:gd name="connsiteX0" fmla="*/ 473005 w 6863645"/>
              <a:gd name="connsiteY0" fmla="*/ 6868160 h 6868160"/>
              <a:gd name="connsiteX1" fmla="*/ 473005 w 6863645"/>
              <a:gd name="connsiteY1" fmla="*/ 0 h 6868160"/>
              <a:gd name="connsiteX2" fmla="*/ 6863645 w 6863645"/>
              <a:gd name="connsiteY2" fmla="*/ 3444240 h 6868160"/>
              <a:gd name="connsiteX3" fmla="*/ 473005 w 6863645"/>
              <a:gd name="connsiteY3" fmla="*/ 6868160 h 6868160"/>
              <a:gd name="connsiteX0" fmla="*/ 3415 w 6394055"/>
              <a:gd name="connsiteY0" fmla="*/ 6868160 h 6868160"/>
              <a:gd name="connsiteX1" fmla="*/ 3415 w 6394055"/>
              <a:gd name="connsiteY1" fmla="*/ 0 h 6868160"/>
              <a:gd name="connsiteX2" fmla="*/ 6394055 w 6394055"/>
              <a:gd name="connsiteY2" fmla="*/ 3444240 h 6868160"/>
              <a:gd name="connsiteX3" fmla="*/ 3415 w 6394055"/>
              <a:gd name="connsiteY3" fmla="*/ 6868160 h 686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4055" h="6868160">
                <a:moveTo>
                  <a:pt x="3415" y="6868160"/>
                </a:moveTo>
                <a:cubicBezTo>
                  <a:pt x="-5052" y="4241800"/>
                  <a:pt x="5108" y="2551853"/>
                  <a:pt x="3415" y="0"/>
                </a:cubicBezTo>
                <a:lnTo>
                  <a:pt x="6394055" y="3444240"/>
                </a:lnTo>
                <a:lnTo>
                  <a:pt x="3415" y="6868160"/>
                </a:lnTo>
                <a:close/>
              </a:path>
            </a:pathLst>
          </a:custGeom>
          <a:ln>
            <a:noFill/>
          </a:ln>
          <a:effectLst>
            <a:outerShdw blurRad="254000" dist="38100" algn="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480A78-90A3-4053-AB16-C5446C6CAF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29136" y="2925763"/>
            <a:ext cx="4386805" cy="1006475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1" spc="200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</a:t>
            </a:r>
            <a:br>
              <a:rPr lang="fr-FR" dirty="0"/>
            </a:br>
            <a:r>
              <a:rPr lang="fr-FR" dirty="0"/>
              <a:t>le style du titre</a:t>
            </a:r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58B887DD-E5A9-47F3-9C27-0163B159FEA7}"/>
              </a:ext>
            </a:extLst>
          </p:cNvPr>
          <p:cNvSpPr/>
          <p:nvPr userDrawn="1"/>
        </p:nvSpPr>
        <p:spPr>
          <a:xfrm rot="5400000">
            <a:off x="-41172" y="2852953"/>
            <a:ext cx="1234440" cy="115209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B9F184F-0DF7-437B-95B2-F2A43A3B7D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11719" y="2629217"/>
            <a:ext cx="4554681" cy="64960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B86B95A7-26AF-40BB-97F8-8A2879C542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11719" y="3746817"/>
            <a:ext cx="4554681" cy="64960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 i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6454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BB9EA8-6768-4DA7-94AB-88E57E37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92AF55-D1AE-4F03-80D8-52DA0DCD6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E7FFFD-C6B1-48EA-8264-BB7601FC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4493-7E59-4ED2-9A1D-FD50742C9D6D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AEC079-B0C9-431F-A52C-02B44637D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155909-DF15-4D72-B8D6-1D4EFC49F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98AF-FA71-4D19-8A29-E2F5C07A69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9696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480A78-90A3-4053-AB16-C5446C6CA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546" y="270933"/>
            <a:ext cx="9144000" cy="1006475"/>
          </a:xfrm>
        </p:spPr>
        <p:txBody>
          <a:bodyPr anchor="t" anchorCtr="0">
            <a:noAutofit/>
          </a:bodyPr>
          <a:lstStyle>
            <a:lvl1pPr algn="ctr">
              <a:defRPr sz="3200" b="1" spc="200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DE4849A-86F5-49DF-B814-76470D553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73238"/>
            <a:ext cx="9144000" cy="1655762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400" spc="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3D28EC-B752-4002-92A7-7698460FF8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951" y="6380481"/>
            <a:ext cx="1196098" cy="35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411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2DB153-6BE1-4642-88AA-7D849B28FFFF}"/>
              </a:ext>
            </a:extLst>
          </p:cNvPr>
          <p:cNvSpPr/>
          <p:nvPr userDrawn="1"/>
        </p:nvSpPr>
        <p:spPr>
          <a:xfrm>
            <a:off x="5293360" y="6296660"/>
            <a:ext cx="1498600" cy="5613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480A78-90A3-4053-AB16-C5446C6CA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546" y="270933"/>
            <a:ext cx="9144000" cy="1006475"/>
          </a:xfrm>
        </p:spPr>
        <p:txBody>
          <a:bodyPr anchor="t" anchorCtr="0">
            <a:noAutofit/>
          </a:bodyPr>
          <a:lstStyle>
            <a:lvl1pPr algn="ctr">
              <a:defRPr sz="3200" b="1" spc="200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DE4849A-86F5-49DF-B814-76470D553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73238"/>
            <a:ext cx="9144000" cy="1655762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sz="1400" spc="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D8FBA2A-225D-4E76-B1D1-37DADF61E8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951" y="6376128"/>
            <a:ext cx="1200030" cy="362321"/>
          </a:xfrm>
          <a:prstGeom prst="rect">
            <a:avLst/>
          </a:prstGeom>
        </p:spPr>
      </p:pic>
      <p:grpSp>
        <p:nvGrpSpPr>
          <p:cNvPr id="13" name="Group 4">
            <a:extLst>
              <a:ext uri="{FF2B5EF4-FFF2-40B4-BE49-F238E27FC236}">
                <a16:creationId xmlns:a16="http://schemas.microsoft.com/office/drawing/2014/main" id="{A8FB7296-A703-48EE-A89E-9AD9204D7FE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16200000">
            <a:off x="6006782" y="6714173"/>
            <a:ext cx="180023" cy="166688"/>
            <a:chOff x="3248" y="4225"/>
            <a:chExt cx="108" cy="100"/>
          </a:xfrm>
          <a:solidFill>
            <a:schemeClr val="bg1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3643203-7188-44CD-A9ED-17CFEC6DCF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8" y="4225"/>
              <a:ext cx="108" cy="100"/>
            </a:xfrm>
            <a:custGeom>
              <a:avLst/>
              <a:gdLst>
                <a:gd name="T0" fmla="*/ 0 w 108"/>
                <a:gd name="T1" fmla="*/ 100 h 100"/>
                <a:gd name="T2" fmla="*/ 0 w 108"/>
                <a:gd name="T3" fmla="*/ 77 h 100"/>
                <a:gd name="T4" fmla="*/ 59 w 108"/>
                <a:gd name="T5" fmla="*/ 50 h 100"/>
                <a:gd name="T6" fmla="*/ 0 w 108"/>
                <a:gd name="T7" fmla="*/ 24 h 100"/>
                <a:gd name="T8" fmla="*/ 0 w 108"/>
                <a:gd name="T9" fmla="*/ 0 h 100"/>
                <a:gd name="T10" fmla="*/ 108 w 108"/>
                <a:gd name="T11" fmla="*/ 50 h 100"/>
                <a:gd name="T12" fmla="*/ 0 w 108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00">
                  <a:moveTo>
                    <a:pt x="0" y="100"/>
                  </a:moveTo>
                  <a:lnTo>
                    <a:pt x="0" y="77"/>
                  </a:lnTo>
                  <a:lnTo>
                    <a:pt x="59" y="50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08" y="5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FBB539E-A5F4-4269-8862-BDCACA87BA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8" y="4225"/>
              <a:ext cx="108" cy="100"/>
            </a:xfrm>
            <a:custGeom>
              <a:avLst/>
              <a:gdLst>
                <a:gd name="T0" fmla="*/ 0 w 108"/>
                <a:gd name="T1" fmla="*/ 100 h 100"/>
                <a:gd name="T2" fmla="*/ 0 w 108"/>
                <a:gd name="T3" fmla="*/ 77 h 100"/>
                <a:gd name="T4" fmla="*/ 59 w 108"/>
                <a:gd name="T5" fmla="*/ 50 h 100"/>
                <a:gd name="T6" fmla="*/ 0 w 108"/>
                <a:gd name="T7" fmla="*/ 24 h 100"/>
                <a:gd name="T8" fmla="*/ 0 w 108"/>
                <a:gd name="T9" fmla="*/ 0 h 100"/>
                <a:gd name="T10" fmla="*/ 108 w 108"/>
                <a:gd name="T11" fmla="*/ 50 h 100"/>
                <a:gd name="T12" fmla="*/ 0 w 108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00">
                  <a:moveTo>
                    <a:pt x="0" y="100"/>
                  </a:moveTo>
                  <a:lnTo>
                    <a:pt x="0" y="77"/>
                  </a:lnTo>
                  <a:lnTo>
                    <a:pt x="59" y="50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08" y="50"/>
                  </a:lnTo>
                  <a:lnTo>
                    <a:pt x="0" y="10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62524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BD4DCE-8A9D-481B-BB8E-99927018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4D6EE3-CE61-4D9D-B96D-3111255DB3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2B1865-B1C1-414A-9F0B-AF905CD1F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B79FC50-CF4D-4266-8C7F-E4703819E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4493-7E59-4ED2-9A1D-FD50742C9D6D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00E4B0-58E3-49E9-9A98-E14C2D554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C66B68-282D-436B-8693-AE136754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98AF-FA71-4D19-8A29-E2F5C07A69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77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BD5C07-CCBB-4BA1-AA2B-AE8CE8C77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F44EDB-1355-4807-A33B-F06306867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2E30E5A-EF0D-4945-9C79-FB34F7D69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A7BC323-BD7B-4714-B7B4-83524066EA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BA69256-C846-4BC4-B9EB-9183DEF18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E903A5A-D8E2-4949-9D96-963C25113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4493-7E59-4ED2-9A1D-FD50742C9D6D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B05CD9E-4553-44A4-8DCE-19C17FB74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8C9B4F4-EEA7-4F54-8383-00A42EC06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98AF-FA71-4D19-8A29-E2F5C07A69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079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A36CF7-0D10-4BFF-9065-E2D1B1CE8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96F6BD7-525F-4E4F-AB1B-2CAFB84D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4493-7E59-4ED2-9A1D-FD50742C9D6D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059463B-935C-4533-AB4C-A26318B07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9C1101-A26F-4884-AF83-AE2E6BEAF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98AF-FA71-4D19-8A29-E2F5C07A69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69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4CEEBCA-9965-4446-8F90-3D2BDD5CE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4493-7E59-4ED2-9A1D-FD50742C9D6D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4042B07-C3FA-44A0-BB2F-87A1A9597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907B09-6EC1-4CA2-925D-26A17897B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98AF-FA71-4D19-8A29-E2F5C07A69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086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9AEE89-7437-4AFD-A1D7-606CB619B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37BC3E-1FA9-419F-B583-A4EE4163B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DEA1FA-42B0-42E9-B4AE-5F25219D4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70CB15-9959-4DD8-A91B-F74091C8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4493-7E59-4ED2-9A1D-FD50742C9D6D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BF07C0-A246-44BC-9617-0CA02008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EF8131-F48E-47B7-AB12-99C341FEE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98AF-FA71-4D19-8A29-E2F5C07A69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152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61F25D-F796-40A8-B94C-F5B8097E5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2A94EC8-DA1C-41D4-8C21-6386D9CD8C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8E8C7C4-96D6-4FCD-A1F3-076646D9A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ABBB79-D4C3-4C24-9751-B6CE6955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4493-7E59-4ED2-9A1D-FD50742C9D6D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294BCFB-AE13-4AA2-A89E-2F8E8F6A7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439556-22F0-468F-9332-F25D1C14B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798AF-FA71-4D19-8A29-E2F5C07A69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7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6.jp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5.emf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75B18F-83E9-4A03-A0E4-134C8D7BC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E71106-C945-4FD7-AEFA-D5F2829A4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0629DF-E5F2-47A6-9F8E-92E880229F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E4493-7E59-4ED2-9A1D-FD50742C9D6D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982FC3-7BA6-424F-8BCD-CA5062B7B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9882DA-B574-4681-AE2D-8EAE0C784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798AF-FA71-4D19-8A29-E2F5C07A69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9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98367B2-D82E-4E24-99DC-9C5094465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1E5CC9-19A1-4E9E-B1DB-37F6C39DF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1AE232-A8E4-4EF1-A12E-417932BD3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764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6C8061C7-175C-4873-ABE3-65DDD456F66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58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8"/>
        </a:buBlip>
        <a:defRPr sz="1400" kern="1200" spc="1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1200" kern="1200" spc="1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1100" kern="1200" spc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1050" kern="1200" spc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1050" kern="1200" spc="1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98367B2-D82E-4E24-99DC-9C5094465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1E5CC9-19A1-4E9E-B1DB-37F6C39DF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6C91B0E-529C-4B99-9824-3DA9804351F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16456" y="6701138"/>
            <a:ext cx="159088" cy="171884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1AE232-A8E4-4EF1-A12E-417932BD3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764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6C8061C7-175C-4873-ABE3-65DDD456F66D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91B00DB-2B4E-4D35-BAD3-326285C08BF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949" y="6377062"/>
            <a:ext cx="1196099" cy="3579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E555462-6164-4512-9ADE-D50C2EEA244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8991" y="6400014"/>
            <a:ext cx="1257298" cy="37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4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Tx/>
        <a:buBlip>
          <a:blip r:embed="rId18"/>
        </a:buBlip>
        <a:defRPr sz="1400" kern="1200" spc="1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Blip>
          <a:blip r:embed="rId18"/>
        </a:buBlip>
        <a:defRPr sz="1200" kern="1200" spc="1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Blip>
          <a:blip r:embed="rId18"/>
        </a:buBlip>
        <a:defRPr sz="1100" kern="1200" spc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Blip>
          <a:blip r:embed="rId18"/>
        </a:buBlip>
        <a:defRPr sz="1050" kern="1200" spc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Blip>
          <a:blip r:embed="rId18"/>
        </a:buBlip>
        <a:defRPr sz="1050" kern="1200" spc="1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sv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4AE8E0-492E-42CE-BA99-F7294278B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605" y="2663133"/>
            <a:ext cx="6195613" cy="1006475"/>
          </a:xfrm>
        </p:spPr>
        <p:txBody>
          <a:bodyPr/>
          <a:lstStyle/>
          <a:p>
            <a:r>
              <a:rPr lang="fr-FR" dirty="0"/>
              <a:t>Présentation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9A0F23E-9D30-4430-B685-8470F1890C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9152" y="3968712"/>
            <a:ext cx="1561592" cy="46847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1" y="1283294"/>
            <a:ext cx="3006716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9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7" t="59048" r="28675"/>
          <a:stretch/>
        </p:blipFill>
        <p:spPr>
          <a:xfrm>
            <a:off x="4474007" y="3318440"/>
            <a:ext cx="3040083" cy="2808515"/>
          </a:xfrm>
          <a:prstGeom prst="rect">
            <a:avLst/>
          </a:prstGeom>
        </p:spPr>
      </p:pic>
      <p:sp>
        <p:nvSpPr>
          <p:cNvPr id="5" name="Titre 3"/>
          <p:cNvSpPr txBox="1">
            <a:spLocks/>
          </p:cNvSpPr>
          <p:nvPr/>
        </p:nvSpPr>
        <p:spPr bwMode="auto">
          <a:xfrm>
            <a:off x="1687362" y="4768153"/>
            <a:ext cx="2786644" cy="112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876917" rtl="0" eaLnBrk="0" fontAlgn="base" hangingPunct="0">
              <a:spcBef>
                <a:spcPct val="0"/>
              </a:spcBef>
              <a:spcAft>
                <a:spcPct val="0"/>
              </a:spcAft>
              <a:defRPr lang="en-US" sz="3000" b="0" i="0" spc="100" baseline="0" dirty="0">
                <a:solidFill>
                  <a:schemeClr val="bg1"/>
                </a:solidFill>
                <a:latin typeface="Graphen Light" panose="00000400000000000000" pitchFamily="50" charset="0"/>
                <a:ea typeface="Graphen Light" panose="00000400000000000000" pitchFamily="50" charset="0"/>
                <a:cs typeface="+mj-cs"/>
              </a:defRPr>
            </a:lvl1pPr>
            <a:lvl2pPr algn="l" defTabSz="876917" rtl="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IN-Regular" pitchFamily="2" charset="0"/>
              </a:defRPr>
            </a:lvl2pPr>
            <a:lvl3pPr algn="l" defTabSz="876917" rtl="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IN-Regular" pitchFamily="2" charset="0"/>
              </a:defRPr>
            </a:lvl3pPr>
            <a:lvl4pPr algn="l" defTabSz="876917" rtl="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IN-Regular" pitchFamily="2" charset="0"/>
              </a:defRPr>
            </a:lvl4pPr>
            <a:lvl5pPr algn="l" defTabSz="876917" rtl="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IN-Regular" pitchFamily="2" charset="0"/>
              </a:defRPr>
            </a:lvl5pPr>
            <a:lvl6pPr marL="400241" algn="l" defTabSz="876917" rtl="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IN-Regular" pitchFamily="2" charset="0"/>
              </a:defRPr>
            </a:lvl6pPr>
            <a:lvl7pPr marL="800479" algn="l" defTabSz="876917" rtl="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IN-Regular" pitchFamily="2" charset="0"/>
              </a:defRPr>
            </a:lvl7pPr>
            <a:lvl8pPr marL="1200723" algn="l" defTabSz="876917" rtl="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IN-Regular" pitchFamily="2" charset="0"/>
              </a:defRPr>
            </a:lvl8pPr>
            <a:lvl9pPr marL="1600963" algn="l" defTabSz="876917" rtl="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IN-Regular" pitchFamily="2" charset="0"/>
              </a:defRPr>
            </a:lvl9pPr>
          </a:lstStyle>
          <a:p>
            <a:pPr algn="r"/>
            <a:r>
              <a:rPr lang="fr-FR" sz="1100" b="1" kern="0" spc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BÂTIR LA STRATÉGIE FINANCIÈRE </a:t>
            </a:r>
          </a:p>
          <a:p>
            <a:pPr marL="127000" indent="-127000" algn="r">
              <a:buFont typeface="Arial" charset="0"/>
              <a:buChar char="•"/>
            </a:pPr>
            <a:r>
              <a:rPr lang="fr-FR" sz="900" i="1" kern="0" spc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CHALLENGE </a:t>
            </a:r>
            <a:r>
              <a:rPr lang="fr-FR" sz="900" kern="0" spc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DU PROJET</a:t>
            </a:r>
            <a:endParaRPr lang="fr-FR" sz="900" strike="sngStrike" kern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127000" indent="-127000" algn="r">
              <a:buFont typeface="Arial" charset="0"/>
              <a:buChar char="•"/>
            </a:pPr>
            <a:r>
              <a:rPr lang="fr-FR" sz="900" kern="0" spc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EVALUATION DES BESOINS FINANCIERS ET STRUCTURATION DES SOLUTIONS</a:t>
            </a:r>
          </a:p>
          <a:p>
            <a:pPr marL="127000" indent="-127000" algn="r">
              <a:buFont typeface="Arial" charset="0"/>
              <a:buChar char="•"/>
            </a:pPr>
            <a:r>
              <a:rPr lang="fr-FR" sz="900" kern="0" spc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SÉCURISATION ET RISQUES</a:t>
            </a:r>
          </a:p>
          <a:p>
            <a:pPr marL="127000" indent="-127000" algn="r">
              <a:buFont typeface="Arial" charset="0"/>
              <a:buChar char="•"/>
            </a:pPr>
            <a:r>
              <a:rPr lang="fr-FR" sz="900" kern="0" spc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RELATION À LA BANQUE ET TOURS DE TABLE FINANCIERS</a:t>
            </a:r>
          </a:p>
          <a:p>
            <a:pPr marL="127000" indent="-127000" algn="r">
              <a:buFont typeface="Arial" charset="0"/>
              <a:buChar char="•"/>
            </a:pPr>
            <a:endParaRPr lang="fr-FR" sz="900" kern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127000" indent="-127000" algn="r">
              <a:buFont typeface="Arial" charset="0"/>
              <a:buChar char="•"/>
            </a:pPr>
            <a:endParaRPr lang="fr-FR" sz="900" kern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127000" indent="-127000" algn="r">
              <a:buFont typeface="Arial" charset="0"/>
              <a:buChar char="•"/>
            </a:pPr>
            <a:endParaRPr lang="fr-FR" sz="900" kern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itre 3"/>
          <p:cNvSpPr txBox="1">
            <a:spLocks/>
          </p:cNvSpPr>
          <p:nvPr/>
        </p:nvSpPr>
        <p:spPr bwMode="auto">
          <a:xfrm>
            <a:off x="7514089" y="4768153"/>
            <a:ext cx="3589339" cy="128095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876917" rtl="0" eaLnBrk="0" fontAlgn="base" hangingPunct="0">
              <a:spcBef>
                <a:spcPct val="0"/>
              </a:spcBef>
              <a:spcAft>
                <a:spcPct val="0"/>
              </a:spcAft>
              <a:defRPr lang="en-US" sz="3000" b="0" i="0" spc="100" baseline="0" dirty="0">
                <a:solidFill>
                  <a:schemeClr val="bg1"/>
                </a:solidFill>
                <a:latin typeface="Graphen Light" panose="00000400000000000000" pitchFamily="50" charset="0"/>
                <a:ea typeface="Graphen Light" panose="00000400000000000000" pitchFamily="50" charset="0"/>
                <a:cs typeface="+mj-cs"/>
              </a:defRPr>
            </a:lvl1pPr>
            <a:lvl2pPr algn="l" defTabSz="876917" rtl="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IN-Regular" pitchFamily="2" charset="0"/>
              </a:defRPr>
            </a:lvl2pPr>
            <a:lvl3pPr algn="l" defTabSz="876917" rtl="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IN-Regular" pitchFamily="2" charset="0"/>
              </a:defRPr>
            </a:lvl3pPr>
            <a:lvl4pPr algn="l" defTabSz="876917" rtl="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IN-Regular" pitchFamily="2" charset="0"/>
              </a:defRPr>
            </a:lvl4pPr>
            <a:lvl5pPr algn="l" defTabSz="876917" rtl="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IN-Regular" pitchFamily="2" charset="0"/>
              </a:defRPr>
            </a:lvl5pPr>
            <a:lvl6pPr marL="400241" algn="l" defTabSz="876917" rtl="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IN-Regular" pitchFamily="2" charset="0"/>
              </a:defRPr>
            </a:lvl6pPr>
            <a:lvl7pPr marL="800479" algn="l" defTabSz="876917" rtl="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IN-Regular" pitchFamily="2" charset="0"/>
              </a:defRPr>
            </a:lvl7pPr>
            <a:lvl8pPr marL="1200723" algn="l" defTabSz="876917" rtl="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IN-Regular" pitchFamily="2" charset="0"/>
              </a:defRPr>
            </a:lvl8pPr>
            <a:lvl9pPr marL="1600963" algn="l" defTabSz="876917" rtl="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IN-Regular" pitchFamily="2" charset="0"/>
              </a:defRPr>
            </a:lvl9pPr>
          </a:lstStyle>
          <a:p>
            <a:pPr algn="l"/>
            <a:r>
              <a:rPr lang="fr-FR" sz="1200" b="1" kern="0" spc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ACCÉDER À UN RÉSEAU UNIQUE D’ACTEURS ÉCONOMIQUES ET FINANCIERS</a:t>
            </a:r>
          </a:p>
          <a:p>
            <a:pPr marL="171450" indent="-171450" algn="l">
              <a:buFont typeface="Arial" charset="0"/>
              <a:buChar char="•"/>
            </a:pPr>
            <a:r>
              <a:rPr lang="fr-FR" sz="900" kern="0" spc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PARTENARIATS </a:t>
            </a:r>
          </a:p>
          <a:p>
            <a:pPr marL="171450" indent="-171450" algn="l">
              <a:buFont typeface="Arial" charset="0"/>
              <a:buChar char="•"/>
            </a:pPr>
            <a:r>
              <a:rPr lang="fr-FR" sz="900" kern="0" spc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MISE EN RELATION AVEC DES EXPERTS</a:t>
            </a:r>
          </a:p>
          <a:p>
            <a:pPr marL="171450" indent="-171450" algn="l">
              <a:buFont typeface="Arial" charset="0"/>
              <a:buChar char="•"/>
            </a:pPr>
            <a:r>
              <a:rPr lang="fr-FR" sz="900" kern="0" spc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RÉSEAU D’ENTREPRENEURS</a:t>
            </a:r>
          </a:p>
          <a:p>
            <a:pPr marL="171450" indent="-171450" algn="l">
              <a:buFont typeface="Arial" charset="0"/>
              <a:buChar char="•"/>
            </a:pPr>
            <a:r>
              <a:rPr lang="fr-FR" sz="900" kern="0" spc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VISIBILITÉ</a:t>
            </a:r>
          </a:p>
        </p:txBody>
      </p:sp>
      <p:sp>
        <p:nvSpPr>
          <p:cNvPr id="7" name="Titre 3"/>
          <p:cNvSpPr txBox="1">
            <a:spLocks/>
          </p:cNvSpPr>
          <p:nvPr/>
        </p:nvSpPr>
        <p:spPr bwMode="auto">
          <a:xfrm>
            <a:off x="6589765" y="3574542"/>
            <a:ext cx="3233057" cy="90004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876917" rtl="0" eaLnBrk="0" fontAlgn="base" hangingPunct="0">
              <a:spcBef>
                <a:spcPct val="0"/>
              </a:spcBef>
              <a:spcAft>
                <a:spcPct val="0"/>
              </a:spcAft>
              <a:defRPr lang="en-US" sz="3000" b="0" i="0" spc="100" baseline="0" dirty="0">
                <a:solidFill>
                  <a:schemeClr val="bg1"/>
                </a:solidFill>
                <a:latin typeface="Graphen Light" panose="00000400000000000000" pitchFamily="50" charset="0"/>
                <a:ea typeface="Graphen Light" panose="00000400000000000000" pitchFamily="50" charset="0"/>
                <a:cs typeface="+mj-cs"/>
              </a:defRPr>
            </a:lvl1pPr>
            <a:lvl2pPr algn="l" defTabSz="876917" rtl="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IN-Regular" pitchFamily="2" charset="0"/>
              </a:defRPr>
            </a:lvl2pPr>
            <a:lvl3pPr algn="l" defTabSz="876917" rtl="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IN-Regular" pitchFamily="2" charset="0"/>
              </a:defRPr>
            </a:lvl3pPr>
            <a:lvl4pPr algn="l" defTabSz="876917" rtl="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IN-Regular" pitchFamily="2" charset="0"/>
              </a:defRPr>
            </a:lvl4pPr>
            <a:lvl5pPr algn="l" defTabSz="876917" rtl="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IN-Regular" pitchFamily="2" charset="0"/>
              </a:defRPr>
            </a:lvl5pPr>
            <a:lvl6pPr marL="400241" algn="l" defTabSz="876917" rtl="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IN-Regular" pitchFamily="2" charset="0"/>
              </a:defRPr>
            </a:lvl6pPr>
            <a:lvl7pPr marL="800479" algn="l" defTabSz="876917" rtl="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IN-Regular" pitchFamily="2" charset="0"/>
              </a:defRPr>
            </a:lvl7pPr>
            <a:lvl8pPr marL="1200723" algn="l" defTabSz="876917" rtl="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IN-Regular" pitchFamily="2" charset="0"/>
              </a:defRPr>
            </a:lvl8pPr>
            <a:lvl9pPr marL="1600963" algn="l" defTabSz="876917" rtl="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IN-Regular" pitchFamily="2" charset="0"/>
              </a:defRPr>
            </a:lvl9pPr>
          </a:lstStyle>
          <a:p>
            <a:pPr algn="l"/>
            <a:r>
              <a:rPr lang="fr-FR" sz="1200" b="1" kern="0" spc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FINANCER SOLIDAIRE </a:t>
            </a:r>
          </a:p>
          <a:p>
            <a:pPr marL="171450" indent="-171450" algn="l">
              <a:buFont typeface="Arial" charset="0"/>
              <a:buChar char="•"/>
            </a:pPr>
            <a:r>
              <a:rPr lang="fr-FR" sz="900" kern="0" spc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PRÊTS</a:t>
            </a:r>
          </a:p>
          <a:p>
            <a:pPr marL="171450" indent="-171450" algn="l">
              <a:buFont typeface="Arial" charset="0"/>
              <a:buChar char="•"/>
            </a:pPr>
            <a:r>
              <a:rPr lang="fr-FR" sz="900" kern="0" spc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GARANTIES DE PRÊTS</a:t>
            </a:r>
          </a:p>
          <a:p>
            <a:pPr marL="171450" indent="-171450" algn="l">
              <a:buFont typeface="Arial" charset="0"/>
              <a:buChar char="•"/>
            </a:pPr>
            <a:r>
              <a:rPr lang="fr-FR" sz="900" kern="0" spc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PRIMES</a:t>
            </a:r>
          </a:p>
          <a:p>
            <a:pPr marL="171450" indent="-171450" algn="l">
              <a:buFont typeface="Arial" charset="0"/>
              <a:buChar char="•"/>
            </a:pPr>
            <a:r>
              <a:rPr lang="fr-FR" sz="900" kern="0" spc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INVESTISSEMENTS EN FONDS PROPRES</a:t>
            </a:r>
          </a:p>
          <a:p>
            <a:pPr marL="171450" indent="-171450" algn="l">
              <a:buFont typeface="Arial" charset="0"/>
              <a:buChar char="•"/>
            </a:pPr>
            <a:endParaRPr lang="fr-FR" sz="900" kern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indent="-171450" algn="l">
              <a:buFont typeface="Arial" charset="0"/>
              <a:buChar char="•"/>
            </a:pPr>
            <a:endParaRPr lang="fr-FR" sz="900" kern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indent="-171450" algn="l">
              <a:buFont typeface="Arial" charset="0"/>
              <a:buChar char="•"/>
            </a:pPr>
            <a:endParaRPr lang="fr-FR" sz="900" kern="0" spc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108976" y="29914"/>
            <a:ext cx="4769171" cy="6924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>
              <a:defRPr sz="2600" b="1" i="0">
                <a:solidFill>
                  <a:schemeClr val="bg2"/>
                </a:solidFill>
                <a:latin typeface="+mj-lt"/>
                <a:ea typeface="+mj-ea"/>
                <a:cs typeface="Calluna" pitchFamily="50" charset="0"/>
              </a:defRPr>
            </a:lvl1pPr>
          </a:lstStyle>
          <a:p>
            <a:pPr algn="l" defTabSz="914377">
              <a:lnSpc>
                <a:spcPct val="90000"/>
              </a:lnSpc>
              <a:spcBef>
                <a:spcPct val="0"/>
              </a:spcBef>
            </a:pPr>
            <a:r>
              <a:rPr lang="fr-FR" sz="2500" i="1" dirty="0">
                <a:solidFill>
                  <a:srgbClr val="00CAA9"/>
                </a:solidFill>
                <a:latin typeface="Bookman Old Style" charset="0"/>
                <a:ea typeface="Bookman Old Style" charset="0"/>
                <a:cs typeface="Bookman Old Style" charset="0"/>
              </a:rPr>
              <a:t>Les 3 piliers</a:t>
            </a:r>
          </a:p>
          <a:p>
            <a:pPr algn="l" defTabSz="914377">
              <a:lnSpc>
                <a:spcPct val="90000"/>
              </a:lnSpc>
              <a:spcBef>
                <a:spcPct val="0"/>
              </a:spcBef>
            </a:pPr>
            <a:r>
              <a:rPr lang="fr-FR" sz="2500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DE l’OFFRE DE SERVICES</a:t>
            </a:r>
          </a:p>
        </p:txBody>
      </p:sp>
      <p:sp>
        <p:nvSpPr>
          <p:cNvPr id="9" name="object 2"/>
          <p:cNvSpPr txBox="1">
            <a:spLocks/>
          </p:cNvSpPr>
          <p:nvPr/>
        </p:nvSpPr>
        <p:spPr>
          <a:xfrm>
            <a:off x="4831812" y="652867"/>
            <a:ext cx="2419415" cy="430887"/>
          </a:xfrm>
          <a:prstGeom prst="rect">
            <a:avLst/>
          </a:prstGeom>
          <a:solidFill>
            <a:srgbClr val="00CAA9"/>
          </a:solidFill>
        </p:spPr>
        <p:txBody>
          <a:bodyPr vert="horz" wrap="square" lIns="0" tIns="0" rIns="0" bIns="0" rtlCol="0" anchor="t">
            <a:spAutoFit/>
          </a:bodyPr>
          <a:lstStyle>
            <a:lvl1pPr algn="ctr">
              <a:defRPr sz="2600" b="1" i="0">
                <a:solidFill>
                  <a:schemeClr val="bg2"/>
                </a:solidFill>
                <a:latin typeface="+mj-lt"/>
                <a:ea typeface="+mj-ea"/>
                <a:cs typeface="Calluna" pitchFamily="50" charset="0"/>
              </a:defRPr>
            </a:lvl1pPr>
          </a:lstStyle>
          <a:p>
            <a:pPr marL="8466" defTabSz="1219140"/>
            <a:r>
              <a:rPr lang="fr-FR" sz="2800" spc="87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 PACTE</a:t>
            </a:r>
            <a:endParaRPr lang="fr-FR" sz="2400" spc="87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77857" y="1384705"/>
            <a:ext cx="632382" cy="5469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13334" y="1980326"/>
            <a:ext cx="736142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>
              <a:lnSpc>
                <a:spcPct val="107000"/>
              </a:lnSpc>
              <a:spcAft>
                <a:spcPts val="800"/>
              </a:spcAft>
            </a:pPr>
            <a:r>
              <a:rPr lang="fr-FR" sz="2000" b="1" i="1" dirty="0">
                <a:latin typeface="Bookman Old Style" charset="0"/>
                <a:ea typeface="Bookman Old Style" charset="0"/>
                <a:cs typeface="Bookman Old Style" charset="0"/>
              </a:rPr>
              <a:t>Une offre qui couvre 3 dimensions : stratégique, financière et relationnelle</a:t>
            </a:r>
          </a:p>
        </p:txBody>
      </p:sp>
    </p:spTree>
    <p:extLst>
      <p:ext uri="{BB962C8B-B14F-4D97-AF65-F5344CB8AC3E}">
        <p14:creationId xmlns:p14="http://schemas.microsoft.com/office/powerpoint/2010/main" val="3928254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0760" y="176158"/>
            <a:ext cx="89801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i="1" dirty="0">
                <a:solidFill>
                  <a:srgbClr val="00A58D"/>
                </a:solidFill>
                <a:latin typeface="Bookman Old Style" charset="0"/>
                <a:ea typeface="Bookman Old Style" charset="0"/>
                <a:cs typeface="Bookman Old Style" charset="0"/>
              </a:rPr>
              <a:t>Pour répondre aux enjeux France Active a fait évoluer son offre de services en 2019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604306" y="1454635"/>
            <a:ext cx="858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En poursuivant sa mission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d’aide à la bancarisation et en cofinancement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621377" y="3486350"/>
            <a:ext cx="73555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b="1" dirty="0"/>
              <a:t>En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renforçant son intervention </a:t>
            </a:r>
            <a:r>
              <a:rPr lang="fr-FR" b="1" dirty="0"/>
              <a:t>auprès de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publics prioritaires</a:t>
            </a:r>
          </a:p>
          <a:p>
            <a:r>
              <a:rPr lang="fr-FR" dirty="0"/>
              <a:t>   Jeunes avec de faibles apports</a:t>
            </a:r>
          </a:p>
          <a:p>
            <a:r>
              <a:rPr lang="fr-FR" dirty="0"/>
              <a:t>   Femmes en recherche d’emplois</a:t>
            </a:r>
          </a:p>
          <a:p>
            <a:r>
              <a:rPr lang="fr-FR" dirty="0"/>
              <a:t>   Entrepreneurs en territoires fragiles : Quartiers Politiques de la Ville   (QPV) et Zones de Revitalisation Rurale (ZRR)</a:t>
            </a: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0024">
            <a:off x="2055921" y="1485520"/>
            <a:ext cx="359422" cy="31087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604306" y="5195372"/>
            <a:ext cx="7479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En ouvrant son offre à une nouvelle cible, les entrepreneurs qui veulent avoir un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positif sur la société : les entrepreneurs engagés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604306" y="2687606"/>
            <a:ext cx="7997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/>
              <a:t>En affirmant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sa connaissance et son savoir-faire unique sur le champs de l’ESS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0024">
            <a:off x="2026407" y="2772147"/>
            <a:ext cx="359422" cy="31087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0024">
            <a:off x="2033010" y="2128868"/>
            <a:ext cx="359422" cy="31087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604306" y="2020654"/>
            <a:ext cx="7997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/>
              <a:t>En s’adressant toujours </a:t>
            </a:r>
            <a:r>
              <a:rPr lang="fr-FR" b="1" dirty="0"/>
              <a:t>aux porteurs de projet qui créent ou reprennent leur entreprise</a:t>
            </a:r>
            <a:r>
              <a:rPr lang="fr-FR" dirty="0"/>
              <a:t> (artisanat, commerce, TPE, …)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rganigramme : Connecteur 7"/>
          <p:cNvSpPr/>
          <p:nvPr/>
        </p:nvSpPr>
        <p:spPr>
          <a:xfrm>
            <a:off x="2030827" y="5097543"/>
            <a:ext cx="612000" cy="576000"/>
          </a:xfrm>
          <a:prstGeom prst="flowChartConnector">
            <a:avLst/>
          </a:prstGeom>
          <a:solidFill>
            <a:srgbClr val="F27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+</a:t>
            </a:r>
          </a:p>
        </p:txBody>
      </p:sp>
      <p:sp>
        <p:nvSpPr>
          <p:cNvPr id="15" name="Organigramme : Connecteur 14"/>
          <p:cNvSpPr/>
          <p:nvPr/>
        </p:nvSpPr>
        <p:spPr>
          <a:xfrm>
            <a:off x="2049592" y="3438275"/>
            <a:ext cx="612000" cy="576000"/>
          </a:xfrm>
          <a:prstGeom prst="flowChartConnector">
            <a:avLst/>
          </a:prstGeom>
          <a:solidFill>
            <a:srgbClr val="F27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/>
              <a:t>+</a:t>
            </a:r>
          </a:p>
        </p:txBody>
      </p:sp>
      <p:pic>
        <p:nvPicPr>
          <p:cNvPr id="17" name="Graphique 31">
            <a:extLst>
              <a:ext uri="{FF2B5EF4-FFF2-40B4-BE49-F238E27FC236}">
                <a16:creationId xmlns:a16="http://schemas.microsoft.com/office/drawing/2014/main" id="{1864C918-EE9F-4D7A-808D-D4482883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>
            <a:off x="2672549" y="3883284"/>
            <a:ext cx="144000" cy="155210"/>
          </a:xfrm>
          <a:prstGeom prst="rect">
            <a:avLst/>
          </a:prstGeom>
        </p:spPr>
      </p:pic>
      <p:pic>
        <p:nvPicPr>
          <p:cNvPr id="18" name="Graphique 31">
            <a:extLst>
              <a:ext uri="{FF2B5EF4-FFF2-40B4-BE49-F238E27FC236}">
                <a16:creationId xmlns:a16="http://schemas.microsoft.com/office/drawing/2014/main" id="{1864C918-EE9F-4D7A-808D-D4482883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>
            <a:off x="2672548" y="4173923"/>
            <a:ext cx="152935" cy="164841"/>
          </a:xfrm>
          <a:prstGeom prst="rect">
            <a:avLst/>
          </a:prstGeom>
        </p:spPr>
      </p:pic>
      <p:pic>
        <p:nvPicPr>
          <p:cNvPr id="19" name="Graphique 31">
            <a:extLst>
              <a:ext uri="{FF2B5EF4-FFF2-40B4-BE49-F238E27FC236}">
                <a16:creationId xmlns:a16="http://schemas.microsoft.com/office/drawing/2014/main" id="{1864C918-EE9F-4D7A-808D-D4482883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>
            <a:off x="2663717" y="4449443"/>
            <a:ext cx="152935" cy="16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388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4C6B5B3E-6713-4C21-962C-C24FA9F2E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692696"/>
            <a:ext cx="8564140" cy="5495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977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B6DCD30-87D0-453B-881F-76676D0501C4}"/>
              </a:ext>
            </a:extLst>
          </p:cNvPr>
          <p:cNvSpPr txBox="1"/>
          <p:nvPr/>
        </p:nvSpPr>
        <p:spPr>
          <a:xfrm>
            <a:off x="3764280" y="1031172"/>
            <a:ext cx="4663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1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MERCI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2F04A5-CBBF-47BC-8016-4C6BA0617844}"/>
              </a:ext>
            </a:extLst>
          </p:cNvPr>
          <p:cNvSpPr/>
          <p:nvPr/>
        </p:nvSpPr>
        <p:spPr>
          <a:xfrm>
            <a:off x="6914298" y="3489970"/>
            <a:ext cx="3164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Tour Cityscop - 3, Rue Franklin,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93100 Montreuil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020574-6D06-4AA1-9D1E-8A1B6820480E}"/>
              </a:ext>
            </a:extLst>
          </p:cNvPr>
          <p:cNvSpPr/>
          <p:nvPr/>
        </p:nvSpPr>
        <p:spPr>
          <a:xfrm>
            <a:off x="7388753" y="2795817"/>
            <a:ext cx="2215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FRANCE ACTIVE</a:t>
            </a:r>
            <a:endParaRPr kumimoji="0" lang="fr-FR" sz="1800" b="1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89CB72-887A-4DFF-A49E-E7022765CD8C}"/>
              </a:ext>
            </a:extLst>
          </p:cNvPr>
          <p:cNvSpPr/>
          <p:nvPr/>
        </p:nvSpPr>
        <p:spPr>
          <a:xfrm>
            <a:off x="7477689" y="4047079"/>
            <a:ext cx="20372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Tel : </a:t>
            </a:r>
            <a:r>
              <a:rPr kumimoji="0" lang="fr-FR" sz="1400" b="0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01.53.24.26.26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36A07E6A-79B4-4E75-A98C-7FFBD1769655}"/>
              </a:ext>
            </a:extLst>
          </p:cNvPr>
          <p:cNvGrpSpPr>
            <a:grpSpLocks noChangeAspect="1"/>
          </p:cNvGrpSpPr>
          <p:nvPr/>
        </p:nvGrpSpPr>
        <p:grpSpPr bwMode="auto">
          <a:xfrm rot="5400000">
            <a:off x="5911091" y="2578789"/>
            <a:ext cx="369818" cy="342424"/>
            <a:chOff x="3248" y="4225"/>
            <a:chExt cx="108" cy="100"/>
          </a:xfrm>
          <a:solidFill>
            <a:schemeClr val="bg1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70A90CDB-71A5-4241-B18E-B4F795715C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8" y="4225"/>
              <a:ext cx="108" cy="100"/>
            </a:xfrm>
            <a:custGeom>
              <a:avLst/>
              <a:gdLst>
                <a:gd name="T0" fmla="*/ 0 w 108"/>
                <a:gd name="T1" fmla="*/ 100 h 100"/>
                <a:gd name="T2" fmla="*/ 0 w 108"/>
                <a:gd name="T3" fmla="*/ 77 h 100"/>
                <a:gd name="T4" fmla="*/ 59 w 108"/>
                <a:gd name="T5" fmla="*/ 50 h 100"/>
                <a:gd name="T6" fmla="*/ 0 w 108"/>
                <a:gd name="T7" fmla="*/ 24 h 100"/>
                <a:gd name="T8" fmla="*/ 0 w 108"/>
                <a:gd name="T9" fmla="*/ 0 h 100"/>
                <a:gd name="T10" fmla="*/ 108 w 108"/>
                <a:gd name="T11" fmla="*/ 50 h 100"/>
                <a:gd name="T12" fmla="*/ 0 w 108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00">
                  <a:moveTo>
                    <a:pt x="0" y="100"/>
                  </a:moveTo>
                  <a:lnTo>
                    <a:pt x="0" y="77"/>
                  </a:lnTo>
                  <a:lnTo>
                    <a:pt x="59" y="50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08" y="5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FFBA08D9-DED7-46C5-BB1E-F13C3EC6B3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8" y="4225"/>
              <a:ext cx="108" cy="100"/>
            </a:xfrm>
            <a:custGeom>
              <a:avLst/>
              <a:gdLst>
                <a:gd name="T0" fmla="*/ 0 w 108"/>
                <a:gd name="T1" fmla="*/ 100 h 100"/>
                <a:gd name="T2" fmla="*/ 0 w 108"/>
                <a:gd name="T3" fmla="*/ 77 h 100"/>
                <a:gd name="T4" fmla="*/ 59 w 108"/>
                <a:gd name="T5" fmla="*/ 50 h 100"/>
                <a:gd name="T6" fmla="*/ 0 w 108"/>
                <a:gd name="T7" fmla="*/ 24 h 100"/>
                <a:gd name="T8" fmla="*/ 0 w 108"/>
                <a:gd name="T9" fmla="*/ 0 h 100"/>
                <a:gd name="T10" fmla="*/ 108 w 108"/>
                <a:gd name="T11" fmla="*/ 50 h 100"/>
                <a:gd name="T12" fmla="*/ 0 w 108"/>
                <a:gd name="T1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00">
                  <a:moveTo>
                    <a:pt x="0" y="100"/>
                  </a:moveTo>
                  <a:lnTo>
                    <a:pt x="0" y="77"/>
                  </a:lnTo>
                  <a:lnTo>
                    <a:pt x="59" y="50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08" y="50"/>
                  </a:lnTo>
                  <a:lnTo>
                    <a:pt x="0" y="10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7D3D3242-D911-4CBA-AB24-B92CAED7C4D4}"/>
              </a:ext>
            </a:extLst>
          </p:cNvPr>
          <p:cNvGrpSpPr/>
          <p:nvPr/>
        </p:nvGrpSpPr>
        <p:grpSpPr>
          <a:xfrm>
            <a:off x="5066183" y="5656435"/>
            <a:ext cx="2059635" cy="398384"/>
            <a:chOff x="4192114" y="4737376"/>
            <a:chExt cx="2059635" cy="398384"/>
          </a:xfrm>
        </p:grpSpPr>
        <p:pic>
          <p:nvPicPr>
            <p:cNvPr id="14" name="Graphique 13">
              <a:extLst>
                <a:ext uri="{FF2B5EF4-FFF2-40B4-BE49-F238E27FC236}">
                  <a16:creationId xmlns:a16="http://schemas.microsoft.com/office/drawing/2014/main" id="{411D6173-177F-4FC3-BCCF-47C447DB3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853366" y="4737376"/>
              <a:ext cx="398383" cy="398383"/>
            </a:xfrm>
            <a:prstGeom prst="rect">
              <a:avLst/>
            </a:prstGeom>
          </p:spPr>
        </p:pic>
        <p:pic>
          <p:nvPicPr>
            <p:cNvPr id="18" name="Graphique 17">
              <a:extLst>
                <a:ext uri="{FF2B5EF4-FFF2-40B4-BE49-F238E27FC236}">
                  <a16:creationId xmlns:a16="http://schemas.microsoft.com/office/drawing/2014/main" id="{8F27A812-27EC-4FD0-867F-A939ED0DA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99615" y="4737376"/>
              <a:ext cx="398383" cy="398383"/>
            </a:xfrm>
            <a:prstGeom prst="rect">
              <a:avLst/>
            </a:prstGeom>
          </p:spPr>
        </p:pic>
        <p:pic>
          <p:nvPicPr>
            <p:cNvPr id="20" name="Graphique 19">
              <a:extLst>
                <a:ext uri="{FF2B5EF4-FFF2-40B4-BE49-F238E27FC236}">
                  <a16:creationId xmlns:a16="http://schemas.microsoft.com/office/drawing/2014/main" id="{C68ED256-D89F-4DC5-A074-C57A97319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192114" y="4737376"/>
              <a:ext cx="398384" cy="398384"/>
            </a:xfrm>
            <a:prstGeom prst="rect">
              <a:avLst/>
            </a:prstGeom>
          </p:spPr>
        </p:pic>
        <p:pic>
          <p:nvPicPr>
            <p:cNvPr id="26" name="Graphique 25">
              <a:extLst>
                <a:ext uri="{FF2B5EF4-FFF2-40B4-BE49-F238E27FC236}">
                  <a16:creationId xmlns:a16="http://schemas.microsoft.com/office/drawing/2014/main" id="{BDD334EA-EBF2-415E-8537-265AE6AAD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745865" y="4737377"/>
              <a:ext cx="398383" cy="398383"/>
            </a:xfrm>
            <a:prstGeom prst="rect">
              <a:avLst/>
            </a:prstGeom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BFC3AA27-3BE8-497B-B698-434B756EAC44}"/>
              </a:ext>
            </a:extLst>
          </p:cNvPr>
          <p:cNvSpPr/>
          <p:nvPr/>
        </p:nvSpPr>
        <p:spPr>
          <a:xfrm>
            <a:off x="5029107" y="4971113"/>
            <a:ext cx="21337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www.franceactive.org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429F4CBD-FFC9-4F49-B116-9E006042A43D}"/>
              </a:ext>
            </a:extLst>
          </p:cNvPr>
          <p:cNvCxnSpPr/>
          <p:nvPr/>
        </p:nvCxnSpPr>
        <p:spPr>
          <a:xfrm>
            <a:off x="8141971" y="3434844"/>
            <a:ext cx="7086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7D497AD-1BE9-49AF-BDA0-7CE6FA42874D}"/>
              </a:ext>
            </a:extLst>
          </p:cNvPr>
          <p:cNvCxnSpPr>
            <a:cxnSpLocks/>
          </p:cNvCxnSpPr>
          <p:nvPr/>
        </p:nvCxnSpPr>
        <p:spPr>
          <a:xfrm>
            <a:off x="8292467" y="4441533"/>
            <a:ext cx="407669" cy="0"/>
          </a:xfrm>
          <a:prstGeom prst="line">
            <a:avLst/>
          </a:prstGeom>
          <a:ln>
            <a:solidFill>
              <a:schemeClr val="tx1"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981AB252-B17B-40BE-9A43-8B53CFFF13EF}"/>
              </a:ext>
            </a:extLst>
          </p:cNvPr>
          <p:cNvCxnSpPr>
            <a:cxnSpLocks/>
          </p:cNvCxnSpPr>
          <p:nvPr/>
        </p:nvCxnSpPr>
        <p:spPr>
          <a:xfrm>
            <a:off x="5892167" y="5384379"/>
            <a:ext cx="407669" cy="0"/>
          </a:xfrm>
          <a:prstGeom prst="line">
            <a:avLst/>
          </a:prstGeom>
          <a:ln>
            <a:solidFill>
              <a:schemeClr val="tx1"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22F04A5-CBBF-47BC-8016-4C6BA0617844}"/>
              </a:ext>
            </a:extLst>
          </p:cNvPr>
          <p:cNvSpPr/>
          <p:nvPr/>
        </p:nvSpPr>
        <p:spPr>
          <a:xfrm>
            <a:off x="1437431" y="3489970"/>
            <a:ext cx="39004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2, rue </a:t>
            </a:r>
            <a:r>
              <a:rPr kumimoji="0" lang="fr-FR" sz="1400" b="0" i="0" u="none" strike="noStrike" kern="1200" cap="none" spc="2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Fitz</a:t>
            </a:r>
            <a:r>
              <a:rPr kumimoji="0" lang="fr-FR" sz="1400" b="0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James – 87 000 Limoges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020574-6D06-4AA1-9D1E-8A1B6820480E}"/>
              </a:ext>
            </a:extLst>
          </p:cNvPr>
          <p:cNvSpPr/>
          <p:nvPr/>
        </p:nvSpPr>
        <p:spPr>
          <a:xfrm>
            <a:off x="1400379" y="2795817"/>
            <a:ext cx="3937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FRANCE ACTIVE LIMOUSIN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89CB72-887A-4DFF-A49E-E7022765CD8C}"/>
              </a:ext>
            </a:extLst>
          </p:cNvPr>
          <p:cNvSpPr/>
          <p:nvPr/>
        </p:nvSpPr>
        <p:spPr>
          <a:xfrm>
            <a:off x="2209693" y="3742955"/>
            <a:ext cx="23559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Tel : </a:t>
            </a:r>
            <a:r>
              <a:rPr kumimoji="0" lang="fr-FR" sz="1400" b="0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05.55.33.10.67</a:t>
            </a:r>
            <a:endParaRPr kumimoji="0" lang="fr-FR" sz="1600" b="0" i="0" u="none" strike="noStrike" kern="1200" cap="none" spc="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429F4CBD-FFC9-4F49-B116-9E006042A43D}"/>
              </a:ext>
            </a:extLst>
          </p:cNvPr>
          <p:cNvCxnSpPr/>
          <p:nvPr/>
        </p:nvCxnSpPr>
        <p:spPr>
          <a:xfrm>
            <a:off x="3014788" y="3395471"/>
            <a:ext cx="7086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C7D497AD-1BE9-49AF-BDA0-7CE6FA42874D}"/>
              </a:ext>
            </a:extLst>
          </p:cNvPr>
          <p:cNvCxnSpPr>
            <a:cxnSpLocks/>
          </p:cNvCxnSpPr>
          <p:nvPr/>
        </p:nvCxnSpPr>
        <p:spPr>
          <a:xfrm>
            <a:off x="3125496" y="4441533"/>
            <a:ext cx="407669" cy="0"/>
          </a:xfrm>
          <a:prstGeom prst="line">
            <a:avLst/>
          </a:prstGeom>
          <a:ln>
            <a:solidFill>
              <a:schemeClr val="tx1"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1889CB72-887A-4DFF-A49E-E7022765CD8C}"/>
              </a:ext>
            </a:extLst>
          </p:cNvPr>
          <p:cNvSpPr/>
          <p:nvPr/>
        </p:nvSpPr>
        <p:spPr>
          <a:xfrm>
            <a:off x="905854" y="4009562"/>
            <a:ext cx="49863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Mail: </a:t>
            </a:r>
            <a:r>
              <a:rPr kumimoji="0" lang="fr-FR" sz="1400" b="0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accueil@franceactive-limousin.org</a:t>
            </a:r>
            <a:endParaRPr kumimoji="0" lang="fr-FR" sz="1600" b="0" i="0" u="none" strike="noStrike" kern="1200" cap="none" spc="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1847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France Active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00A58D"/>
      </a:accent1>
      <a:accent2>
        <a:srgbClr val="E0AD00"/>
      </a:accent2>
      <a:accent3>
        <a:srgbClr val="ED6C71"/>
      </a:accent3>
      <a:accent4>
        <a:srgbClr val="4054A1"/>
      </a:accent4>
      <a:accent5>
        <a:srgbClr val="27AAE1"/>
      </a:accent5>
      <a:accent6>
        <a:srgbClr val="083050"/>
      </a:accent6>
      <a:hlink>
        <a:srgbClr val="0563C1"/>
      </a:hlink>
      <a:folHlink>
        <a:srgbClr val="954F72"/>
      </a:folHlink>
    </a:clrScheme>
    <a:fontScheme name="France Active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hème Office">
  <a:themeElements>
    <a:clrScheme name="France Active">
      <a:dk1>
        <a:srgbClr val="262626"/>
      </a:dk1>
      <a:lt1>
        <a:sysClr val="window" lastClr="FFFFFF"/>
      </a:lt1>
      <a:dk2>
        <a:srgbClr val="44546A"/>
      </a:dk2>
      <a:lt2>
        <a:srgbClr val="E7E6E6"/>
      </a:lt2>
      <a:accent1>
        <a:srgbClr val="00A58D"/>
      </a:accent1>
      <a:accent2>
        <a:srgbClr val="E0AD00"/>
      </a:accent2>
      <a:accent3>
        <a:srgbClr val="ED6C71"/>
      </a:accent3>
      <a:accent4>
        <a:srgbClr val="4054A1"/>
      </a:accent4>
      <a:accent5>
        <a:srgbClr val="27AAE1"/>
      </a:accent5>
      <a:accent6>
        <a:srgbClr val="083050"/>
      </a:accent6>
      <a:hlink>
        <a:srgbClr val="0563C1"/>
      </a:hlink>
      <a:folHlink>
        <a:srgbClr val="954F72"/>
      </a:folHlink>
    </a:clrScheme>
    <a:fontScheme name="France Active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251</Words>
  <Application>Microsoft Office PowerPoint</Application>
  <PresentationFormat>Grand écran</PresentationFormat>
  <Paragraphs>45</Paragraphs>
  <Slides>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Arial</vt:lpstr>
      <vt:lpstr>Arial</vt:lpstr>
      <vt:lpstr>Bookman Old Style</vt:lpstr>
      <vt:lpstr>Calibri</vt:lpstr>
      <vt:lpstr>Calibri Light</vt:lpstr>
      <vt:lpstr>Thème Office</vt:lpstr>
      <vt:lpstr>1_Thème Office</vt:lpstr>
      <vt:lpstr>2_Thème Office</vt:lpstr>
      <vt:lpstr>Présentation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</dc:title>
  <dc:creator>Commun cadres</dc:creator>
  <cp:lastModifiedBy>Commun cadres</cp:lastModifiedBy>
  <cp:revision>3</cp:revision>
  <dcterms:created xsi:type="dcterms:W3CDTF">2020-02-13T14:08:13Z</dcterms:created>
  <dcterms:modified xsi:type="dcterms:W3CDTF">2020-02-13T14:20:14Z</dcterms:modified>
</cp:coreProperties>
</file>